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2b267dece4e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4c522b74d4d71"/>
  </p:sldMasterIdLst>
  <p:sldIdLst>
    <p:sldId xmlns:r="http://schemas.openxmlformats.org/officeDocument/2006/relationships" id="256" r:id="R68cc7bbed1134eba"/>
    <p:sldId xmlns:r="http://schemas.openxmlformats.org/officeDocument/2006/relationships" id="257" r:id="R40d8e72e1f484444"/>
    <p:sldId xmlns:r="http://schemas.openxmlformats.org/officeDocument/2006/relationships" id="258" r:id="Ra6203d22c08e42a5"/>
    <p:sldId xmlns:r="http://schemas.openxmlformats.org/officeDocument/2006/relationships" id="259" r:id="Rf2b759f7daaf43bd"/>
    <p:sldId xmlns:r="http://schemas.openxmlformats.org/officeDocument/2006/relationships" id="260" r:id="Rb25ddc75e574423f"/>
    <p:sldId xmlns:r="http://schemas.openxmlformats.org/officeDocument/2006/relationships" id="261" r:id="R3a34222b61664cd7"/>
    <p:sldId xmlns:r="http://schemas.openxmlformats.org/officeDocument/2006/relationships" id="262" r:id="R4b1bbb86c30e4b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4c522b74d4d71" /><Relationship Type="http://schemas.openxmlformats.org/officeDocument/2006/relationships/slide" Target="/ppt/slides/slide1.xml" Id="R68cc7bbed1134eba" /><Relationship Type="http://schemas.openxmlformats.org/officeDocument/2006/relationships/slide" Target="/ppt/slides/slide2.xml" Id="R40d8e72e1f484444" /><Relationship Type="http://schemas.openxmlformats.org/officeDocument/2006/relationships/slide" Target="/ppt/slides/slide3.xml" Id="Ra6203d22c08e42a5" /><Relationship Type="http://schemas.openxmlformats.org/officeDocument/2006/relationships/slide" Target="/ppt/slides/slide4.xml" Id="Rf2b759f7daaf43bd" /><Relationship Type="http://schemas.openxmlformats.org/officeDocument/2006/relationships/slide" Target="/ppt/slides/slide5.xml" Id="Rb25ddc75e574423f" /><Relationship Type="http://schemas.openxmlformats.org/officeDocument/2006/relationships/slide" Target="/ppt/slides/slide6.xml" Id="R3a34222b61664cd7" /><Relationship Type="http://schemas.openxmlformats.org/officeDocument/2006/relationships/slide" Target="/ppt/slides/slide7.xml" Id="R4b1bbb86c30e4b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4b21bbd74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f81098584468e" /><Relationship Type="http://schemas.openxmlformats.org/officeDocument/2006/relationships/theme" Target="/ppt/slideMasters/theme/theme1.xml" Id="Rff7ca454af8b47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5f81098584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426478cfb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4cf11929a42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2a12dff92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a52505770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4828cfed841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b866b61bc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c36648e85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RYFYLKE TRELAST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RYFYLKE TRELAST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141 257 828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−227 525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16 954 689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62 453 116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TRELAST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Alsvikvegen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4121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firmapost@ryftre.no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915 536 999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RYFYLKE TRELAST</a:t>
            </a:r>
          </a:p>
        </p:txBody>
      </p:sp>
    </p:spTree>
  </p:cSld>
  <p:clrMapOvr>
    <a:masterClrMapping xmlns:a="http://schemas.openxmlformats.org/drawingml/2006/main"/>
  </p:clrMapOvr>
</p:sld>
</file>