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1acd94d6ce4c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e19804372740c0"/>
  </p:sldMasterIdLst>
  <p:sldIdLst>
    <p:sldId xmlns:r="http://schemas.openxmlformats.org/officeDocument/2006/relationships" id="256" r:id="R2092ccf096564601"/>
    <p:sldId xmlns:r="http://schemas.openxmlformats.org/officeDocument/2006/relationships" id="257" r:id="Rfaa68331084b45d3"/>
    <p:sldId xmlns:r="http://schemas.openxmlformats.org/officeDocument/2006/relationships" id="258" r:id="R3c5bb37977724eaf"/>
    <p:sldId xmlns:r="http://schemas.openxmlformats.org/officeDocument/2006/relationships" id="259" r:id="R756c02b64aa140f2"/>
    <p:sldId xmlns:r="http://schemas.openxmlformats.org/officeDocument/2006/relationships" id="260" r:id="Rfcd0ba798641437e"/>
    <p:sldId xmlns:r="http://schemas.openxmlformats.org/officeDocument/2006/relationships" id="261" r:id="R9851ad3abfa840cd"/>
    <p:sldId xmlns:r="http://schemas.openxmlformats.org/officeDocument/2006/relationships" id="262" r:id="R495188fc841e47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e19804372740c0" /><Relationship Type="http://schemas.openxmlformats.org/officeDocument/2006/relationships/slide" Target="/ppt/slides/slide1.xml" Id="R2092ccf096564601" /><Relationship Type="http://schemas.openxmlformats.org/officeDocument/2006/relationships/slide" Target="/ppt/slides/slide2.xml" Id="Rfaa68331084b45d3" /><Relationship Type="http://schemas.openxmlformats.org/officeDocument/2006/relationships/slide" Target="/ppt/slides/slide3.xml" Id="R3c5bb37977724eaf" /><Relationship Type="http://schemas.openxmlformats.org/officeDocument/2006/relationships/slide" Target="/ppt/slides/slide4.xml" Id="R756c02b64aa140f2" /><Relationship Type="http://schemas.openxmlformats.org/officeDocument/2006/relationships/slide" Target="/ppt/slides/slide5.xml" Id="Rfcd0ba798641437e" /><Relationship Type="http://schemas.openxmlformats.org/officeDocument/2006/relationships/slide" Target="/ppt/slides/slide6.xml" Id="R9851ad3abfa840cd" /><Relationship Type="http://schemas.openxmlformats.org/officeDocument/2006/relationships/slide" Target="/ppt/slides/slide7.xml" Id="R495188fc841e47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687170f5194e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6e0c8776e409e" /><Relationship Type="http://schemas.openxmlformats.org/officeDocument/2006/relationships/theme" Target="/ppt/slideMasters/theme/theme1.xml" Id="R1b99c9dea6bb40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56e0c8776e40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dc0b4343540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611ffcb6c4a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7b0e99d6b4d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9c19e7c314a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938b4295b4f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98a3d74f14b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940b7ff68b4f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GBA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GBA BYGG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3 843 207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179 949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264 258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−104 958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717 015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PALSSON BOGI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Auberts vei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babyggas@gmail.com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915 538 932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