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bd82a99b964f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2d23aa5f5c4907"/>
  </p:sldMasterIdLst>
  <p:sldIdLst>
    <p:sldId xmlns:r="http://schemas.openxmlformats.org/officeDocument/2006/relationships" id="256" r:id="Rc61dca63be4b40f8"/>
    <p:sldId xmlns:r="http://schemas.openxmlformats.org/officeDocument/2006/relationships" id="257" r:id="R4282610345fb4f49"/>
    <p:sldId xmlns:r="http://schemas.openxmlformats.org/officeDocument/2006/relationships" id="258" r:id="R6970bd9533c94316"/>
    <p:sldId xmlns:r="http://schemas.openxmlformats.org/officeDocument/2006/relationships" id="259" r:id="R8f0dd09397d94676"/>
    <p:sldId xmlns:r="http://schemas.openxmlformats.org/officeDocument/2006/relationships" id="260" r:id="Rd126da8c99a34acf"/>
    <p:sldId xmlns:r="http://schemas.openxmlformats.org/officeDocument/2006/relationships" id="261" r:id="Rfaa313967f0140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d23aa5f5c4907" /><Relationship Type="http://schemas.openxmlformats.org/officeDocument/2006/relationships/slide" Target="/ppt/slides/slide1.xml" Id="Rc61dca63be4b40f8" /><Relationship Type="http://schemas.openxmlformats.org/officeDocument/2006/relationships/slide" Target="/ppt/slides/slide2.xml" Id="R4282610345fb4f49" /><Relationship Type="http://schemas.openxmlformats.org/officeDocument/2006/relationships/slide" Target="/ppt/slides/slide3.xml" Id="R6970bd9533c94316" /><Relationship Type="http://schemas.openxmlformats.org/officeDocument/2006/relationships/slide" Target="/ppt/slides/slide4.xml" Id="R8f0dd09397d94676" /><Relationship Type="http://schemas.openxmlformats.org/officeDocument/2006/relationships/slide" Target="/ppt/slides/slide5.xml" Id="Rd126da8c99a34acf" /><Relationship Type="http://schemas.openxmlformats.org/officeDocument/2006/relationships/slide" Target="/ppt/slides/slide6.xml" Id="Rfaa313967f0140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82bd73be8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43152adb84c2e" /><Relationship Type="http://schemas.openxmlformats.org/officeDocument/2006/relationships/theme" Target="/ppt/slideMasters/theme/theme1.xml" Id="Rc8d24c63257549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a43152adb84c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bafc988ff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3620cc52f40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7b0e8201644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dad06c85a4e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ebd657de144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d19eec6c7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