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1abe699fa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aa5560ba64b31"/>
  </p:sldMasterIdLst>
  <p:sldIdLst>
    <p:sldId xmlns:r="http://schemas.openxmlformats.org/officeDocument/2006/relationships" id="256" r:id="Rb74dce34ecf34192"/>
    <p:sldId xmlns:r="http://schemas.openxmlformats.org/officeDocument/2006/relationships" id="257" r:id="Rc6050461b211440c"/>
    <p:sldId xmlns:r="http://schemas.openxmlformats.org/officeDocument/2006/relationships" id="258" r:id="R9dece627e88c4ff9"/>
    <p:sldId xmlns:r="http://schemas.openxmlformats.org/officeDocument/2006/relationships" id="259" r:id="R8cadc24a163f40f0"/>
    <p:sldId xmlns:r="http://schemas.openxmlformats.org/officeDocument/2006/relationships" id="260" r:id="Rba2627228bca4c54"/>
    <p:sldId xmlns:r="http://schemas.openxmlformats.org/officeDocument/2006/relationships" id="261" r:id="R751a2c2ea71d4535"/>
    <p:sldId xmlns:r="http://schemas.openxmlformats.org/officeDocument/2006/relationships" id="262" r:id="R76040025c69144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aa5560ba64b31" /><Relationship Type="http://schemas.openxmlformats.org/officeDocument/2006/relationships/slide" Target="/ppt/slides/slide1.xml" Id="Rb74dce34ecf34192" /><Relationship Type="http://schemas.openxmlformats.org/officeDocument/2006/relationships/slide" Target="/ppt/slides/slide2.xml" Id="Rc6050461b211440c" /><Relationship Type="http://schemas.openxmlformats.org/officeDocument/2006/relationships/slide" Target="/ppt/slides/slide3.xml" Id="R9dece627e88c4ff9" /><Relationship Type="http://schemas.openxmlformats.org/officeDocument/2006/relationships/slide" Target="/ppt/slides/slide4.xml" Id="R8cadc24a163f40f0" /><Relationship Type="http://schemas.openxmlformats.org/officeDocument/2006/relationships/slide" Target="/ppt/slides/slide5.xml" Id="Rba2627228bca4c54" /><Relationship Type="http://schemas.openxmlformats.org/officeDocument/2006/relationships/slide" Target="/ppt/slides/slide6.xml" Id="R751a2c2ea71d4535" /><Relationship Type="http://schemas.openxmlformats.org/officeDocument/2006/relationships/slide" Target="/ppt/slides/slide7.xml" Id="R76040025c69144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7ca12ab0d4a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96ffe4f2a43c9" /><Relationship Type="http://schemas.openxmlformats.org/officeDocument/2006/relationships/theme" Target="/ppt/slideMasters/theme/theme1.xml" Id="R3a9ff4599a524c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696ffe4f2a43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8cbbaac3147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02609b42c42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b02749a59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8bcef71aa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537d83f254d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17a9c1c074e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9d4b6c1ba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