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0f0ea8da87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8ca5df1854ebd"/>
  </p:sldMasterIdLst>
  <p:sldIdLst>
    <p:sldId xmlns:r="http://schemas.openxmlformats.org/officeDocument/2006/relationships" id="256" r:id="Rfd13f89264d04bae"/>
    <p:sldId xmlns:r="http://schemas.openxmlformats.org/officeDocument/2006/relationships" id="257" r:id="R798ce0efe5fb411a"/>
    <p:sldId xmlns:r="http://schemas.openxmlformats.org/officeDocument/2006/relationships" id="258" r:id="R9c88ec4961464b5b"/>
    <p:sldId xmlns:r="http://schemas.openxmlformats.org/officeDocument/2006/relationships" id="259" r:id="R5ac065f7acab4097"/>
    <p:sldId xmlns:r="http://schemas.openxmlformats.org/officeDocument/2006/relationships" id="260" r:id="Rb3bc401282784fa6"/>
    <p:sldId xmlns:r="http://schemas.openxmlformats.org/officeDocument/2006/relationships" id="261" r:id="R75bbc412cd3a484d"/>
    <p:sldId xmlns:r="http://schemas.openxmlformats.org/officeDocument/2006/relationships" id="262" r:id="R6bb019f72f66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8ca5df1854ebd" /><Relationship Type="http://schemas.openxmlformats.org/officeDocument/2006/relationships/slide" Target="/ppt/slides/slide1.xml" Id="Rfd13f89264d04bae" /><Relationship Type="http://schemas.openxmlformats.org/officeDocument/2006/relationships/slide" Target="/ppt/slides/slide2.xml" Id="R798ce0efe5fb411a" /><Relationship Type="http://schemas.openxmlformats.org/officeDocument/2006/relationships/slide" Target="/ppt/slides/slide3.xml" Id="R9c88ec4961464b5b" /><Relationship Type="http://schemas.openxmlformats.org/officeDocument/2006/relationships/slide" Target="/ppt/slides/slide4.xml" Id="R5ac065f7acab4097" /><Relationship Type="http://schemas.openxmlformats.org/officeDocument/2006/relationships/slide" Target="/ppt/slides/slide5.xml" Id="Rb3bc401282784fa6" /><Relationship Type="http://schemas.openxmlformats.org/officeDocument/2006/relationships/slide" Target="/ppt/slides/slide6.xml" Id="R75bbc412cd3a484d" /><Relationship Type="http://schemas.openxmlformats.org/officeDocument/2006/relationships/slide" Target="/ppt/slides/slide7.xml" Id="R6bb019f72f66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d962624bb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6f7a30a654901" /><Relationship Type="http://schemas.openxmlformats.org/officeDocument/2006/relationships/theme" Target="/ppt/slideMasters/theme/theme1.xml" Id="R2f935b44af38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6f7a30a65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379e53712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542f49f4e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104bf6f90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4b068230f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d7a1ab1c8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d79f8cf054f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3df1e56bd46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HOLDING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79 055 513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80 854 408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