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8d3de4eeff41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00bb0a978444c1"/>
  </p:sldMasterIdLst>
  <p:sldIdLst>
    <p:sldId xmlns:r="http://schemas.openxmlformats.org/officeDocument/2006/relationships" id="256" r:id="R2278b9faaad84cd1"/>
    <p:sldId xmlns:r="http://schemas.openxmlformats.org/officeDocument/2006/relationships" id="257" r:id="Rba9cbdff608a493b"/>
    <p:sldId xmlns:r="http://schemas.openxmlformats.org/officeDocument/2006/relationships" id="258" r:id="Rc1ff769809e94aa7"/>
    <p:sldId xmlns:r="http://schemas.openxmlformats.org/officeDocument/2006/relationships" id="259" r:id="R0f7fa865c45244ec"/>
    <p:sldId xmlns:r="http://schemas.openxmlformats.org/officeDocument/2006/relationships" id="260" r:id="R99d4ff03ec8f449d"/>
    <p:sldId xmlns:r="http://schemas.openxmlformats.org/officeDocument/2006/relationships" id="261" r:id="Re9085a5acceb4abe"/>
    <p:sldId xmlns:r="http://schemas.openxmlformats.org/officeDocument/2006/relationships" id="262" r:id="R75a936c4e7a5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0bb0a978444c1" /><Relationship Type="http://schemas.openxmlformats.org/officeDocument/2006/relationships/slide" Target="/ppt/slides/slide1.xml" Id="R2278b9faaad84cd1" /><Relationship Type="http://schemas.openxmlformats.org/officeDocument/2006/relationships/slide" Target="/ppt/slides/slide2.xml" Id="Rba9cbdff608a493b" /><Relationship Type="http://schemas.openxmlformats.org/officeDocument/2006/relationships/slide" Target="/ppt/slides/slide3.xml" Id="Rc1ff769809e94aa7" /><Relationship Type="http://schemas.openxmlformats.org/officeDocument/2006/relationships/slide" Target="/ppt/slides/slide4.xml" Id="R0f7fa865c45244ec" /><Relationship Type="http://schemas.openxmlformats.org/officeDocument/2006/relationships/slide" Target="/ppt/slides/slide5.xml" Id="R99d4ff03ec8f449d" /><Relationship Type="http://schemas.openxmlformats.org/officeDocument/2006/relationships/slide" Target="/ppt/slides/slide6.xml" Id="Re9085a5acceb4abe" /><Relationship Type="http://schemas.openxmlformats.org/officeDocument/2006/relationships/slide" Target="/ppt/slides/slide7.xml" Id="R75a936c4e7a5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7f4f907de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3ec354414491a" /><Relationship Type="http://schemas.openxmlformats.org/officeDocument/2006/relationships/theme" Target="/ppt/slideMasters/theme/theme1.xml" Id="Re37cd3da4df4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3ec354414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40ee0ec94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2935e8b40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02915c053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3de9468a49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543014ce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7a296dbf0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fcd184da3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