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1e5487872e41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80ff8e70e34223"/>
  </p:sldMasterIdLst>
  <p:sldIdLst>
    <p:sldId xmlns:r="http://schemas.openxmlformats.org/officeDocument/2006/relationships" id="256" r:id="R0e5c1a908af04720"/>
    <p:sldId xmlns:r="http://schemas.openxmlformats.org/officeDocument/2006/relationships" id="257" r:id="R174af336cbba4e63"/>
    <p:sldId xmlns:r="http://schemas.openxmlformats.org/officeDocument/2006/relationships" id="258" r:id="R556e0833009d43e8"/>
    <p:sldId xmlns:r="http://schemas.openxmlformats.org/officeDocument/2006/relationships" id="259" r:id="R71c74304c2fe430e"/>
    <p:sldId xmlns:r="http://schemas.openxmlformats.org/officeDocument/2006/relationships" id="260" r:id="R32feadd1a9634fab"/>
    <p:sldId xmlns:r="http://schemas.openxmlformats.org/officeDocument/2006/relationships" id="261" r:id="Rdbd606553f464143"/>
    <p:sldId xmlns:r="http://schemas.openxmlformats.org/officeDocument/2006/relationships" id="262" r:id="R0d038e09800843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80ff8e70e34223" /><Relationship Type="http://schemas.openxmlformats.org/officeDocument/2006/relationships/slide" Target="/ppt/slides/slide1.xml" Id="R0e5c1a908af04720" /><Relationship Type="http://schemas.openxmlformats.org/officeDocument/2006/relationships/slide" Target="/ppt/slides/slide2.xml" Id="R174af336cbba4e63" /><Relationship Type="http://schemas.openxmlformats.org/officeDocument/2006/relationships/slide" Target="/ppt/slides/slide3.xml" Id="R556e0833009d43e8" /><Relationship Type="http://schemas.openxmlformats.org/officeDocument/2006/relationships/slide" Target="/ppt/slides/slide4.xml" Id="R71c74304c2fe430e" /><Relationship Type="http://schemas.openxmlformats.org/officeDocument/2006/relationships/slide" Target="/ppt/slides/slide5.xml" Id="R32feadd1a9634fab" /><Relationship Type="http://schemas.openxmlformats.org/officeDocument/2006/relationships/slide" Target="/ppt/slides/slide6.xml" Id="Rdbd606553f464143" /><Relationship Type="http://schemas.openxmlformats.org/officeDocument/2006/relationships/slide" Target="/ppt/slides/slide7.xml" Id="R0d038e09800843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19a5b27a614e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851c203b5243b5" /><Relationship Type="http://schemas.openxmlformats.org/officeDocument/2006/relationships/theme" Target="/ppt/slideMasters/theme/theme1.xml" Id="R6ea50e8f2a434f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851c203b5243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89b60872224b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4b6670f25146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bf3863324949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5d005074594a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0e8989b25a49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13f4f1a31c471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475c5a435249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HUSO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HUSO HOLDING AS ble etablert [år] og holder til i Jessheim.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−72 189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872 222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13 219 811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13 365 388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ANN-CHRISTIN KULSRUD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Nyholmsvegen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2052 Jessheim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915 545 203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HUSO HOLDING AS</a:t>
            </a:r>
          </a:p>
        </p:txBody>
      </p:sp>
    </p:spTree>
  </p:cSld>
  <p:clrMapOvr>
    <a:masterClrMapping xmlns:a="http://schemas.openxmlformats.org/drawingml/2006/main"/>
  </p:clrMapOvr>
</p:sld>
</file>