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5c94d067c0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33891406d4bb5"/>
  </p:sldMasterIdLst>
  <p:sldIdLst>
    <p:sldId xmlns:r="http://schemas.openxmlformats.org/officeDocument/2006/relationships" id="256" r:id="Re84783a9ca0345fb"/>
    <p:sldId xmlns:r="http://schemas.openxmlformats.org/officeDocument/2006/relationships" id="257" r:id="R23f2a9973e3a4ef0"/>
    <p:sldId xmlns:r="http://schemas.openxmlformats.org/officeDocument/2006/relationships" id="258" r:id="Rf8ba1ec9a7cc43a0"/>
    <p:sldId xmlns:r="http://schemas.openxmlformats.org/officeDocument/2006/relationships" id="259" r:id="Rbbad7bc67c464b8f"/>
    <p:sldId xmlns:r="http://schemas.openxmlformats.org/officeDocument/2006/relationships" id="260" r:id="R2391e43817954461"/>
    <p:sldId xmlns:r="http://schemas.openxmlformats.org/officeDocument/2006/relationships" id="261" r:id="Rea1b52cb74bb4aa9"/>
    <p:sldId xmlns:r="http://schemas.openxmlformats.org/officeDocument/2006/relationships" id="262" r:id="R9eef11725af3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33891406d4bb5" /><Relationship Type="http://schemas.openxmlformats.org/officeDocument/2006/relationships/slide" Target="/ppt/slides/slide1.xml" Id="Re84783a9ca0345fb" /><Relationship Type="http://schemas.openxmlformats.org/officeDocument/2006/relationships/slide" Target="/ppt/slides/slide2.xml" Id="R23f2a9973e3a4ef0" /><Relationship Type="http://schemas.openxmlformats.org/officeDocument/2006/relationships/slide" Target="/ppt/slides/slide3.xml" Id="Rf8ba1ec9a7cc43a0" /><Relationship Type="http://schemas.openxmlformats.org/officeDocument/2006/relationships/slide" Target="/ppt/slides/slide4.xml" Id="Rbbad7bc67c464b8f" /><Relationship Type="http://schemas.openxmlformats.org/officeDocument/2006/relationships/slide" Target="/ppt/slides/slide5.xml" Id="R2391e43817954461" /><Relationship Type="http://schemas.openxmlformats.org/officeDocument/2006/relationships/slide" Target="/ppt/slides/slide6.xml" Id="Rea1b52cb74bb4aa9" /><Relationship Type="http://schemas.openxmlformats.org/officeDocument/2006/relationships/slide" Target="/ppt/slides/slide7.xml" Id="R9eef11725af3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5e8cee0b04a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e8999f6104af7" /><Relationship Type="http://schemas.openxmlformats.org/officeDocument/2006/relationships/theme" Target="/ppt/slideMasters/theme/theme1.xml" Id="R45057dfc1fcd4c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e8999f610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e8511c6a1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89e473bd9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590ada85e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b4a646ce4a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f3d1345842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962a8ad9f4b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adef374a3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