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b00875666a42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155f6877df48b5"/>
  </p:sldMasterIdLst>
  <p:sldIdLst>
    <p:sldId xmlns:r="http://schemas.openxmlformats.org/officeDocument/2006/relationships" id="256" r:id="R91fd18faa9eb455b"/>
    <p:sldId xmlns:r="http://schemas.openxmlformats.org/officeDocument/2006/relationships" id="257" r:id="R7faced3ce5be4a40"/>
    <p:sldId xmlns:r="http://schemas.openxmlformats.org/officeDocument/2006/relationships" id="258" r:id="Rddab7eb5d15549a6"/>
    <p:sldId xmlns:r="http://schemas.openxmlformats.org/officeDocument/2006/relationships" id="259" r:id="R4fc0a8f3ea454831"/>
    <p:sldId xmlns:r="http://schemas.openxmlformats.org/officeDocument/2006/relationships" id="260" r:id="R66464937901f41b5"/>
    <p:sldId xmlns:r="http://schemas.openxmlformats.org/officeDocument/2006/relationships" id="261" r:id="Re79561f404984df9"/>
    <p:sldId xmlns:r="http://schemas.openxmlformats.org/officeDocument/2006/relationships" id="262" r:id="Re701a25bbd0140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55f6877df48b5" /><Relationship Type="http://schemas.openxmlformats.org/officeDocument/2006/relationships/slide" Target="/ppt/slides/slide1.xml" Id="R91fd18faa9eb455b" /><Relationship Type="http://schemas.openxmlformats.org/officeDocument/2006/relationships/slide" Target="/ppt/slides/slide2.xml" Id="R7faced3ce5be4a40" /><Relationship Type="http://schemas.openxmlformats.org/officeDocument/2006/relationships/slide" Target="/ppt/slides/slide3.xml" Id="Rddab7eb5d15549a6" /><Relationship Type="http://schemas.openxmlformats.org/officeDocument/2006/relationships/slide" Target="/ppt/slides/slide4.xml" Id="R4fc0a8f3ea454831" /><Relationship Type="http://schemas.openxmlformats.org/officeDocument/2006/relationships/slide" Target="/ppt/slides/slide5.xml" Id="R66464937901f41b5" /><Relationship Type="http://schemas.openxmlformats.org/officeDocument/2006/relationships/slide" Target="/ppt/slides/slide6.xml" Id="Re79561f404984df9" /><Relationship Type="http://schemas.openxmlformats.org/officeDocument/2006/relationships/slide" Target="/ppt/slides/slide7.xml" Id="Re701a25bbd0140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31ff1e99249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670572b0447da" /><Relationship Type="http://schemas.openxmlformats.org/officeDocument/2006/relationships/theme" Target="/ppt/slideMasters/theme/theme1.xml" Id="R67e243c36d664a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670572b0447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10f0f722f42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3360fb68246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34c84656b42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00c9e84f440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ae3dc8bf946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e19bafef240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e2f7291ec44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REFRAME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REFRAME ARKITEKTUR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−799 518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213 913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REFRAME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Slottsgate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kontor@reframe.no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www.reframe.no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915 545 343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