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80a6f0006e49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29832131204c60"/>
  </p:sldMasterIdLst>
  <p:sldIdLst>
    <p:sldId xmlns:r="http://schemas.openxmlformats.org/officeDocument/2006/relationships" id="256" r:id="R42fed4a0d25a4beb"/>
    <p:sldId xmlns:r="http://schemas.openxmlformats.org/officeDocument/2006/relationships" id="257" r:id="Rc19cdbae220448b6"/>
    <p:sldId xmlns:r="http://schemas.openxmlformats.org/officeDocument/2006/relationships" id="258" r:id="R2b55e42f721241b2"/>
    <p:sldId xmlns:r="http://schemas.openxmlformats.org/officeDocument/2006/relationships" id="259" r:id="R390d884bab934559"/>
    <p:sldId xmlns:r="http://schemas.openxmlformats.org/officeDocument/2006/relationships" id="260" r:id="R38a687702d8b4432"/>
    <p:sldId xmlns:r="http://schemas.openxmlformats.org/officeDocument/2006/relationships" id="261" r:id="Rf3c4c7c2d1464c3f"/>
    <p:sldId xmlns:r="http://schemas.openxmlformats.org/officeDocument/2006/relationships" id="262" r:id="Rb822e65b08884f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9832131204c60" /><Relationship Type="http://schemas.openxmlformats.org/officeDocument/2006/relationships/slide" Target="/ppt/slides/slide1.xml" Id="R42fed4a0d25a4beb" /><Relationship Type="http://schemas.openxmlformats.org/officeDocument/2006/relationships/slide" Target="/ppt/slides/slide2.xml" Id="Rc19cdbae220448b6" /><Relationship Type="http://schemas.openxmlformats.org/officeDocument/2006/relationships/slide" Target="/ppt/slides/slide3.xml" Id="R2b55e42f721241b2" /><Relationship Type="http://schemas.openxmlformats.org/officeDocument/2006/relationships/slide" Target="/ppt/slides/slide4.xml" Id="R390d884bab934559" /><Relationship Type="http://schemas.openxmlformats.org/officeDocument/2006/relationships/slide" Target="/ppt/slides/slide5.xml" Id="R38a687702d8b4432" /><Relationship Type="http://schemas.openxmlformats.org/officeDocument/2006/relationships/slide" Target="/ppt/slides/slide6.xml" Id="Rf3c4c7c2d1464c3f" /><Relationship Type="http://schemas.openxmlformats.org/officeDocument/2006/relationships/slide" Target="/ppt/slides/slide7.xml" Id="Rb822e65b08884f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c50b59b6e4a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4f637f15941d9" /><Relationship Type="http://schemas.openxmlformats.org/officeDocument/2006/relationships/theme" Target="/ppt/slideMasters/theme/theme1.xml" Id="R2df2cd5ecf4649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54f637f15941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911d0704e44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8bf36cedb42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9f95b31eb47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ec62ff33140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eb1b182c840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2ad9d83c04e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a20dadabc4d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 VENNATRØ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482 131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2 925 602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3 525 602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Stokmovegen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