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6f697d780642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16cfd91a7643fc"/>
  </p:sldMasterIdLst>
  <p:sldIdLst>
    <p:sldId xmlns:r="http://schemas.openxmlformats.org/officeDocument/2006/relationships" id="256" r:id="Rb1196b2521054ff9"/>
    <p:sldId xmlns:r="http://schemas.openxmlformats.org/officeDocument/2006/relationships" id="257" r:id="R6cb8374b923648f9"/>
    <p:sldId xmlns:r="http://schemas.openxmlformats.org/officeDocument/2006/relationships" id="258" r:id="R5cc21a4860b14059"/>
    <p:sldId xmlns:r="http://schemas.openxmlformats.org/officeDocument/2006/relationships" id="259" r:id="R3ae82e47a1924aca"/>
    <p:sldId xmlns:r="http://schemas.openxmlformats.org/officeDocument/2006/relationships" id="260" r:id="R4b4ea312e8b748cc"/>
    <p:sldId xmlns:r="http://schemas.openxmlformats.org/officeDocument/2006/relationships" id="261" r:id="R261de86f92c345e4"/>
    <p:sldId xmlns:r="http://schemas.openxmlformats.org/officeDocument/2006/relationships" id="262" r:id="R0d73175bed9942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16cfd91a7643fc" /><Relationship Type="http://schemas.openxmlformats.org/officeDocument/2006/relationships/slide" Target="/ppt/slides/slide1.xml" Id="Rb1196b2521054ff9" /><Relationship Type="http://schemas.openxmlformats.org/officeDocument/2006/relationships/slide" Target="/ppt/slides/slide2.xml" Id="R6cb8374b923648f9" /><Relationship Type="http://schemas.openxmlformats.org/officeDocument/2006/relationships/slide" Target="/ppt/slides/slide3.xml" Id="R5cc21a4860b14059" /><Relationship Type="http://schemas.openxmlformats.org/officeDocument/2006/relationships/slide" Target="/ppt/slides/slide4.xml" Id="R3ae82e47a1924aca" /><Relationship Type="http://schemas.openxmlformats.org/officeDocument/2006/relationships/slide" Target="/ppt/slides/slide5.xml" Id="R4b4ea312e8b748cc" /><Relationship Type="http://schemas.openxmlformats.org/officeDocument/2006/relationships/slide" Target="/ppt/slides/slide6.xml" Id="R261de86f92c345e4" /><Relationship Type="http://schemas.openxmlformats.org/officeDocument/2006/relationships/slide" Target="/ppt/slides/slide7.xml" Id="R0d73175bed9942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7230512c7d44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e8054d5e144bf" /><Relationship Type="http://schemas.openxmlformats.org/officeDocument/2006/relationships/theme" Target="/ppt/slideMasters/theme/theme1.xml" Id="Rd434686807674d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ce8054d5e144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3e9d52f874f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d3ef593c646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166f90cf64a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d2207d0904c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5579dd76045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a7f94d92e41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d0bf8ba6248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LOKAL SERVERING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LOKAL SERVERING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3 908 598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402 190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303 776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117 691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1 312 534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LOKAL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915 548 539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 SERVERING AS</a:t>
            </a:r>
          </a:p>
        </p:txBody>
      </p:sp>
    </p:spTree>
  </p:cSld>
  <p:clrMapOvr>
    <a:masterClrMapping xmlns:a="http://schemas.openxmlformats.org/drawingml/2006/main"/>
  </p:clrMapOvr>
</p:sld>
</file>