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929505904948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6b1facd0f74847"/>
  </p:sldMasterIdLst>
  <p:sldIdLst>
    <p:sldId xmlns:r="http://schemas.openxmlformats.org/officeDocument/2006/relationships" id="256" r:id="Rc1df35babec647e6"/>
    <p:sldId xmlns:r="http://schemas.openxmlformats.org/officeDocument/2006/relationships" id="257" r:id="R2f89c0fe18414545"/>
    <p:sldId xmlns:r="http://schemas.openxmlformats.org/officeDocument/2006/relationships" id="258" r:id="Ra1352178949b4e9d"/>
    <p:sldId xmlns:r="http://schemas.openxmlformats.org/officeDocument/2006/relationships" id="259" r:id="R2125094ca88247a8"/>
    <p:sldId xmlns:r="http://schemas.openxmlformats.org/officeDocument/2006/relationships" id="260" r:id="Re5033f09dae94ff6"/>
    <p:sldId xmlns:r="http://schemas.openxmlformats.org/officeDocument/2006/relationships" id="261" r:id="R6b8dcc6670884c88"/>
    <p:sldId xmlns:r="http://schemas.openxmlformats.org/officeDocument/2006/relationships" id="262" r:id="Rc21300fb1b2f4c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6b1facd0f74847" /><Relationship Type="http://schemas.openxmlformats.org/officeDocument/2006/relationships/slide" Target="/ppt/slides/slide1.xml" Id="Rc1df35babec647e6" /><Relationship Type="http://schemas.openxmlformats.org/officeDocument/2006/relationships/slide" Target="/ppt/slides/slide2.xml" Id="R2f89c0fe18414545" /><Relationship Type="http://schemas.openxmlformats.org/officeDocument/2006/relationships/slide" Target="/ppt/slides/slide3.xml" Id="Ra1352178949b4e9d" /><Relationship Type="http://schemas.openxmlformats.org/officeDocument/2006/relationships/slide" Target="/ppt/slides/slide4.xml" Id="R2125094ca88247a8" /><Relationship Type="http://schemas.openxmlformats.org/officeDocument/2006/relationships/slide" Target="/ppt/slides/slide5.xml" Id="Re5033f09dae94ff6" /><Relationship Type="http://schemas.openxmlformats.org/officeDocument/2006/relationships/slide" Target="/ppt/slides/slide6.xml" Id="R6b8dcc6670884c88" /><Relationship Type="http://schemas.openxmlformats.org/officeDocument/2006/relationships/slide" Target="/ppt/slides/slide7.xml" Id="Rc21300fb1b2f4c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bcdf8624144a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f31827e074021" /><Relationship Type="http://schemas.openxmlformats.org/officeDocument/2006/relationships/theme" Target="/ppt/slideMasters/theme/theme1.xml" Id="R0d80bb4cb42f48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ff31827e0740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18aba9abb41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73f5a28b949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37ac6b95b45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fd23922a344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757eb13f84a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b788e3eeb49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fc915026a4c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VESTRE AKER EIENDOMSSELSKAB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AKER EIENDOMSSELSKAB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729 988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−1 542 350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−1 618 588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57 956 035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NEO INVESTMENT GROUP B.V  –  50,7 %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DONNAIOLA HOLDING AS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STARTPLATTAN 198755 AB UNÄ STELLA C  –  24,7 %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Midttunveien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915 550 215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