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a9f1fb1e4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fc2093c40d4e2b"/>
  </p:sldMasterIdLst>
  <p:sldIdLst>
    <p:sldId xmlns:r="http://schemas.openxmlformats.org/officeDocument/2006/relationships" id="256" r:id="R71e3fd5a5aa54326"/>
    <p:sldId xmlns:r="http://schemas.openxmlformats.org/officeDocument/2006/relationships" id="257" r:id="R6107fb42cf7d4705"/>
    <p:sldId xmlns:r="http://schemas.openxmlformats.org/officeDocument/2006/relationships" id="258" r:id="R69feb27df4894fdd"/>
    <p:sldId xmlns:r="http://schemas.openxmlformats.org/officeDocument/2006/relationships" id="259" r:id="Re5d22e65bafb499f"/>
    <p:sldId xmlns:r="http://schemas.openxmlformats.org/officeDocument/2006/relationships" id="260" r:id="Red9f002c172a4811"/>
    <p:sldId xmlns:r="http://schemas.openxmlformats.org/officeDocument/2006/relationships" id="261" r:id="Rcc3980c7389545da"/>
    <p:sldId xmlns:r="http://schemas.openxmlformats.org/officeDocument/2006/relationships" id="262" r:id="Rf7941ca1ee9649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fc2093c40d4e2b" /><Relationship Type="http://schemas.openxmlformats.org/officeDocument/2006/relationships/slide" Target="/ppt/slides/slide1.xml" Id="R71e3fd5a5aa54326" /><Relationship Type="http://schemas.openxmlformats.org/officeDocument/2006/relationships/slide" Target="/ppt/slides/slide2.xml" Id="R6107fb42cf7d4705" /><Relationship Type="http://schemas.openxmlformats.org/officeDocument/2006/relationships/slide" Target="/ppt/slides/slide3.xml" Id="R69feb27df4894fdd" /><Relationship Type="http://schemas.openxmlformats.org/officeDocument/2006/relationships/slide" Target="/ppt/slides/slide4.xml" Id="Re5d22e65bafb499f" /><Relationship Type="http://schemas.openxmlformats.org/officeDocument/2006/relationships/slide" Target="/ppt/slides/slide5.xml" Id="Red9f002c172a4811" /><Relationship Type="http://schemas.openxmlformats.org/officeDocument/2006/relationships/slide" Target="/ppt/slides/slide6.xml" Id="Rcc3980c7389545da" /><Relationship Type="http://schemas.openxmlformats.org/officeDocument/2006/relationships/slide" Target="/ppt/slides/slide7.xml" Id="Rf7941ca1ee9649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c3155e9a5042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88f3a3f194097" /><Relationship Type="http://schemas.openxmlformats.org/officeDocument/2006/relationships/theme" Target="/ppt/slideMasters/theme/theme1.xml" Id="R37446f168d6c4d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088f3a3f1940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509231dfd4c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f23de6be14b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4436c9d3f42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ab005497c4a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764ffb8ab40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38f6b4a9b47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0358a6ed9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 SKEIME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 SKEIME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283 507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2 396 723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5 835 159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9 308 292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 BJØRN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Omlandsveien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ba-ske@online.no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 SKEIME AS</a:t>
            </a:r>
          </a:p>
        </p:txBody>
      </p:sp>
    </p:spTree>
  </p:cSld>
  <p:clrMapOvr>
    <a:masterClrMapping xmlns:a="http://schemas.openxmlformats.org/drawingml/2006/main"/>
  </p:clrMapOvr>
</p:sld>
</file>