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fe4b05935849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147078f159447b"/>
  </p:sldMasterIdLst>
  <p:sldIdLst>
    <p:sldId xmlns:r="http://schemas.openxmlformats.org/officeDocument/2006/relationships" id="256" r:id="R8879177f1878478b"/>
    <p:sldId xmlns:r="http://schemas.openxmlformats.org/officeDocument/2006/relationships" id="257" r:id="R14e36ea7da7540e6"/>
    <p:sldId xmlns:r="http://schemas.openxmlformats.org/officeDocument/2006/relationships" id="258" r:id="R2327d428d58d494a"/>
    <p:sldId xmlns:r="http://schemas.openxmlformats.org/officeDocument/2006/relationships" id="259" r:id="Rdaf9797478934a9b"/>
    <p:sldId xmlns:r="http://schemas.openxmlformats.org/officeDocument/2006/relationships" id="260" r:id="R2a7f1acceeb04d0f"/>
    <p:sldId xmlns:r="http://schemas.openxmlformats.org/officeDocument/2006/relationships" id="261" r:id="Rb5de2427f3044320"/>
    <p:sldId xmlns:r="http://schemas.openxmlformats.org/officeDocument/2006/relationships" id="262" r:id="R13bcb93189de41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147078f159447b" /><Relationship Type="http://schemas.openxmlformats.org/officeDocument/2006/relationships/slide" Target="/ppt/slides/slide1.xml" Id="R8879177f1878478b" /><Relationship Type="http://schemas.openxmlformats.org/officeDocument/2006/relationships/slide" Target="/ppt/slides/slide2.xml" Id="R14e36ea7da7540e6" /><Relationship Type="http://schemas.openxmlformats.org/officeDocument/2006/relationships/slide" Target="/ppt/slides/slide3.xml" Id="R2327d428d58d494a" /><Relationship Type="http://schemas.openxmlformats.org/officeDocument/2006/relationships/slide" Target="/ppt/slides/slide4.xml" Id="Rdaf9797478934a9b" /><Relationship Type="http://schemas.openxmlformats.org/officeDocument/2006/relationships/slide" Target="/ppt/slides/slide5.xml" Id="R2a7f1acceeb04d0f" /><Relationship Type="http://schemas.openxmlformats.org/officeDocument/2006/relationships/slide" Target="/ppt/slides/slide6.xml" Id="Rb5de2427f3044320" /><Relationship Type="http://schemas.openxmlformats.org/officeDocument/2006/relationships/slide" Target="/ppt/slides/slide7.xml" Id="R13bcb93189de41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bce72e330d40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d532651894cc0" /><Relationship Type="http://schemas.openxmlformats.org/officeDocument/2006/relationships/theme" Target="/ppt/slideMasters/theme/theme1.xml" Id="R92871d32799b41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bd532651894c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d563c7f8544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e728bf4ed4d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97c8d1eda47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c79c086264c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a1672bfb741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6b5bab92544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c7f44b5f64c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CAPITAL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4 015 208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−23 613 389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−97 487 919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1 078 974 204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1 487 516 034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99 87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