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f842feaf6b41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c47d3609834c42"/>
  </p:sldMasterIdLst>
  <p:sldIdLst>
    <p:sldId xmlns:r="http://schemas.openxmlformats.org/officeDocument/2006/relationships" id="256" r:id="R2001a419ec014399"/>
    <p:sldId xmlns:r="http://schemas.openxmlformats.org/officeDocument/2006/relationships" id="257" r:id="Rac68a16944014cf8"/>
    <p:sldId xmlns:r="http://schemas.openxmlformats.org/officeDocument/2006/relationships" id="258" r:id="R98481d89306845bd"/>
    <p:sldId xmlns:r="http://schemas.openxmlformats.org/officeDocument/2006/relationships" id="259" r:id="R84c005a8423e41e9"/>
    <p:sldId xmlns:r="http://schemas.openxmlformats.org/officeDocument/2006/relationships" id="260" r:id="Rb4373e85088f4a81"/>
    <p:sldId xmlns:r="http://schemas.openxmlformats.org/officeDocument/2006/relationships" id="261" r:id="R0ded1b216a394a4a"/>
    <p:sldId xmlns:r="http://schemas.openxmlformats.org/officeDocument/2006/relationships" id="262" r:id="Rfab37c3a8ae24c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c47d3609834c42" /><Relationship Type="http://schemas.openxmlformats.org/officeDocument/2006/relationships/slide" Target="/ppt/slides/slide1.xml" Id="R2001a419ec014399" /><Relationship Type="http://schemas.openxmlformats.org/officeDocument/2006/relationships/slide" Target="/ppt/slides/slide2.xml" Id="Rac68a16944014cf8" /><Relationship Type="http://schemas.openxmlformats.org/officeDocument/2006/relationships/slide" Target="/ppt/slides/slide3.xml" Id="R98481d89306845bd" /><Relationship Type="http://schemas.openxmlformats.org/officeDocument/2006/relationships/slide" Target="/ppt/slides/slide4.xml" Id="R84c005a8423e41e9" /><Relationship Type="http://schemas.openxmlformats.org/officeDocument/2006/relationships/slide" Target="/ppt/slides/slide5.xml" Id="Rb4373e85088f4a81" /><Relationship Type="http://schemas.openxmlformats.org/officeDocument/2006/relationships/slide" Target="/ppt/slides/slide6.xml" Id="R0ded1b216a394a4a" /><Relationship Type="http://schemas.openxmlformats.org/officeDocument/2006/relationships/slide" Target="/ppt/slides/slide7.xml" Id="Rfab37c3a8ae24c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437cac44fa47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40742bd0740ef" /><Relationship Type="http://schemas.openxmlformats.org/officeDocument/2006/relationships/theme" Target="/ppt/slideMasters/theme/theme1.xml" Id="R348077148c68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b40742bd0740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bce8e16c041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c073867740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8999624886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dcbb7a36549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ffd7bf3584c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96d5d5b9d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7dbd1b2ab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AIRSPINN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AIRSPINN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217 259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899 235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899 235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FREDRIKSEN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Leikvollgata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3208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pf@lindtel.no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915 557 813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AIRSPINN HOLDING AS</a:t>
            </a:r>
          </a:p>
        </p:txBody>
      </p:sp>
    </p:spTree>
  </p:cSld>
  <p:clrMapOvr>
    <a:masterClrMapping xmlns:a="http://schemas.openxmlformats.org/drawingml/2006/main"/>
  </p:clrMapOvr>
</p:sld>
</file>