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89738f6cc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a0011736a4196"/>
  </p:sldMasterIdLst>
  <p:sldIdLst>
    <p:sldId xmlns:r="http://schemas.openxmlformats.org/officeDocument/2006/relationships" id="256" r:id="R88f338dec64743c5"/>
    <p:sldId xmlns:r="http://schemas.openxmlformats.org/officeDocument/2006/relationships" id="257" r:id="R118ee4d0b7b649d3"/>
    <p:sldId xmlns:r="http://schemas.openxmlformats.org/officeDocument/2006/relationships" id="258" r:id="R8e51aec3ae0d41ed"/>
    <p:sldId xmlns:r="http://schemas.openxmlformats.org/officeDocument/2006/relationships" id="259" r:id="R1b930ae934954346"/>
    <p:sldId xmlns:r="http://schemas.openxmlformats.org/officeDocument/2006/relationships" id="260" r:id="R1fceb89a03384d70"/>
    <p:sldId xmlns:r="http://schemas.openxmlformats.org/officeDocument/2006/relationships" id="261" r:id="R2215c5680f254e0b"/>
    <p:sldId xmlns:r="http://schemas.openxmlformats.org/officeDocument/2006/relationships" id="262" r:id="Rdbf8b0bdf416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0011736a4196" /><Relationship Type="http://schemas.openxmlformats.org/officeDocument/2006/relationships/slide" Target="/ppt/slides/slide1.xml" Id="R88f338dec64743c5" /><Relationship Type="http://schemas.openxmlformats.org/officeDocument/2006/relationships/slide" Target="/ppt/slides/slide2.xml" Id="R118ee4d0b7b649d3" /><Relationship Type="http://schemas.openxmlformats.org/officeDocument/2006/relationships/slide" Target="/ppt/slides/slide3.xml" Id="R8e51aec3ae0d41ed" /><Relationship Type="http://schemas.openxmlformats.org/officeDocument/2006/relationships/slide" Target="/ppt/slides/slide4.xml" Id="R1b930ae934954346" /><Relationship Type="http://schemas.openxmlformats.org/officeDocument/2006/relationships/slide" Target="/ppt/slides/slide5.xml" Id="R1fceb89a03384d70" /><Relationship Type="http://schemas.openxmlformats.org/officeDocument/2006/relationships/slide" Target="/ppt/slides/slide6.xml" Id="R2215c5680f254e0b" /><Relationship Type="http://schemas.openxmlformats.org/officeDocument/2006/relationships/slide" Target="/ppt/slides/slide7.xml" Id="Rdbf8b0bdf416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3349214f5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678be611b45c3" /><Relationship Type="http://schemas.openxmlformats.org/officeDocument/2006/relationships/theme" Target="/ppt/slideMasters/theme/theme1.xml" Id="Rc8c52deb45cb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678be611b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99ed86e0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64ee0d56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73ed957f4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c7e919f5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bb5c4209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5ba0d999b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f2cbb1f9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JENSEN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JENSEN HOLDING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47 655 276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52 708 858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