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8dd48f09f441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168a8047ede458a"/>
  </p:sldMasterIdLst>
  <p:sldIdLst>
    <p:sldId xmlns:r="http://schemas.openxmlformats.org/officeDocument/2006/relationships" id="256" r:id="Rd91f91355d5c4652"/>
    <p:sldId xmlns:r="http://schemas.openxmlformats.org/officeDocument/2006/relationships" id="257" r:id="R24d655bc5d37481c"/>
    <p:sldId xmlns:r="http://schemas.openxmlformats.org/officeDocument/2006/relationships" id="258" r:id="Rc1761191e482496d"/>
    <p:sldId xmlns:r="http://schemas.openxmlformats.org/officeDocument/2006/relationships" id="259" r:id="Rde3b0444844c42f1"/>
    <p:sldId xmlns:r="http://schemas.openxmlformats.org/officeDocument/2006/relationships" id="260" r:id="R6287a4d057dd40cc"/>
    <p:sldId xmlns:r="http://schemas.openxmlformats.org/officeDocument/2006/relationships" id="261" r:id="R558be33cc03941d8"/>
    <p:sldId xmlns:r="http://schemas.openxmlformats.org/officeDocument/2006/relationships" id="262" r:id="R668d057fbe7e4a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68a8047ede458a" /><Relationship Type="http://schemas.openxmlformats.org/officeDocument/2006/relationships/slide" Target="/ppt/slides/slide1.xml" Id="Rd91f91355d5c4652" /><Relationship Type="http://schemas.openxmlformats.org/officeDocument/2006/relationships/slide" Target="/ppt/slides/slide2.xml" Id="R24d655bc5d37481c" /><Relationship Type="http://schemas.openxmlformats.org/officeDocument/2006/relationships/slide" Target="/ppt/slides/slide3.xml" Id="Rc1761191e482496d" /><Relationship Type="http://schemas.openxmlformats.org/officeDocument/2006/relationships/slide" Target="/ppt/slides/slide4.xml" Id="Rde3b0444844c42f1" /><Relationship Type="http://schemas.openxmlformats.org/officeDocument/2006/relationships/slide" Target="/ppt/slides/slide5.xml" Id="R6287a4d057dd40cc" /><Relationship Type="http://schemas.openxmlformats.org/officeDocument/2006/relationships/slide" Target="/ppt/slides/slide6.xml" Id="R558be33cc03941d8" /><Relationship Type="http://schemas.openxmlformats.org/officeDocument/2006/relationships/slide" Target="/ppt/slides/slide7.xml" Id="R668d057fbe7e4a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6c609234624b1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b2bea040054399" /><Relationship Type="http://schemas.openxmlformats.org/officeDocument/2006/relationships/theme" Target="/ppt/slideMasters/theme/theme1.xml" Id="Radaada72b8e44f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3b2bea0400543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9b5d33b10141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72b1ea420345e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4b019ccf814e8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a2eedd05b4c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370087919340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660c5271cf42b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49bb5c7d8147c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H. HALVORSEN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H. HALVORSEN INVEST AS ble etablert [år] og holder til i Skogbygda.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1 738 577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35 395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109 831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10 916 649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11 061 127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HALVORSEN HARALD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Sjølisetervegen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2164 Skogbygda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915 560 571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H. HALVORSEN INVEST AS</a:t>
            </a:r>
          </a:p>
        </p:txBody>
      </p:sp>
    </p:spTree>
  </p:cSld>
  <p:clrMapOvr>
    <a:masterClrMapping xmlns:a="http://schemas.openxmlformats.org/drawingml/2006/main"/>
  </p:clrMapOvr>
</p:sld>
</file>