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1da22886044a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f07b5b2d534bf0"/>
  </p:sldMasterIdLst>
  <p:sldIdLst>
    <p:sldId xmlns:r="http://schemas.openxmlformats.org/officeDocument/2006/relationships" id="256" r:id="Rf973828f3dfe446b"/>
    <p:sldId xmlns:r="http://schemas.openxmlformats.org/officeDocument/2006/relationships" id="257" r:id="R2f688abab0df4a1a"/>
    <p:sldId xmlns:r="http://schemas.openxmlformats.org/officeDocument/2006/relationships" id="258" r:id="Rf0a8c0d011c7425d"/>
    <p:sldId xmlns:r="http://schemas.openxmlformats.org/officeDocument/2006/relationships" id="259" r:id="Rb96c675ee7e64a54"/>
    <p:sldId xmlns:r="http://schemas.openxmlformats.org/officeDocument/2006/relationships" id="260" r:id="Rc264364ae51b4101"/>
    <p:sldId xmlns:r="http://schemas.openxmlformats.org/officeDocument/2006/relationships" id="261" r:id="R4f837ebf436344a1"/>
    <p:sldId xmlns:r="http://schemas.openxmlformats.org/officeDocument/2006/relationships" id="262" r:id="R93e95c55bfb346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f07b5b2d534bf0" /><Relationship Type="http://schemas.openxmlformats.org/officeDocument/2006/relationships/slide" Target="/ppt/slides/slide1.xml" Id="Rf973828f3dfe446b" /><Relationship Type="http://schemas.openxmlformats.org/officeDocument/2006/relationships/slide" Target="/ppt/slides/slide2.xml" Id="R2f688abab0df4a1a" /><Relationship Type="http://schemas.openxmlformats.org/officeDocument/2006/relationships/slide" Target="/ppt/slides/slide3.xml" Id="Rf0a8c0d011c7425d" /><Relationship Type="http://schemas.openxmlformats.org/officeDocument/2006/relationships/slide" Target="/ppt/slides/slide4.xml" Id="Rb96c675ee7e64a54" /><Relationship Type="http://schemas.openxmlformats.org/officeDocument/2006/relationships/slide" Target="/ppt/slides/slide5.xml" Id="Rc264364ae51b4101" /><Relationship Type="http://schemas.openxmlformats.org/officeDocument/2006/relationships/slide" Target="/ppt/slides/slide6.xml" Id="R4f837ebf436344a1" /><Relationship Type="http://schemas.openxmlformats.org/officeDocument/2006/relationships/slide" Target="/ppt/slides/slide7.xml" Id="R93e95c55bfb346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254292e8d842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91a0e36434c6a" /><Relationship Type="http://schemas.openxmlformats.org/officeDocument/2006/relationships/theme" Target="/ppt/slideMasters/theme/theme1.xml" Id="R056297aca8c241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291a0e36434c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e5339760a4d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199e6bad144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4242248bc47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a6be2010941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f07dcf5fd4d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e6106aec442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1e846e5c7947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APP FJORD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APP FJORD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−66 667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487 096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CHANDNA GAUTAM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KANKAANPÄÄ TUULIA NIINA M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Stålverkskroken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appfjord.com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915 565 476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