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cbececda6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c47d53e4c47f2"/>
  </p:sldMasterIdLst>
  <p:sldIdLst>
    <p:sldId xmlns:r="http://schemas.openxmlformats.org/officeDocument/2006/relationships" id="256" r:id="R0ad8c5e274784295"/>
    <p:sldId xmlns:r="http://schemas.openxmlformats.org/officeDocument/2006/relationships" id="257" r:id="Rddd5c01419fd4961"/>
    <p:sldId xmlns:r="http://schemas.openxmlformats.org/officeDocument/2006/relationships" id="258" r:id="Ree98d1cd128f46e5"/>
    <p:sldId xmlns:r="http://schemas.openxmlformats.org/officeDocument/2006/relationships" id="259" r:id="R4520b2107f1642d6"/>
    <p:sldId xmlns:r="http://schemas.openxmlformats.org/officeDocument/2006/relationships" id="260" r:id="Rb99dea40868c4203"/>
    <p:sldId xmlns:r="http://schemas.openxmlformats.org/officeDocument/2006/relationships" id="261" r:id="R3d090473460a4a11"/>
    <p:sldId xmlns:r="http://schemas.openxmlformats.org/officeDocument/2006/relationships" id="262" r:id="R3a69973bcf53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c47d53e4c47f2" /><Relationship Type="http://schemas.openxmlformats.org/officeDocument/2006/relationships/slide" Target="/ppt/slides/slide1.xml" Id="R0ad8c5e274784295" /><Relationship Type="http://schemas.openxmlformats.org/officeDocument/2006/relationships/slide" Target="/ppt/slides/slide2.xml" Id="Rddd5c01419fd4961" /><Relationship Type="http://schemas.openxmlformats.org/officeDocument/2006/relationships/slide" Target="/ppt/slides/slide3.xml" Id="Ree98d1cd128f46e5" /><Relationship Type="http://schemas.openxmlformats.org/officeDocument/2006/relationships/slide" Target="/ppt/slides/slide4.xml" Id="R4520b2107f1642d6" /><Relationship Type="http://schemas.openxmlformats.org/officeDocument/2006/relationships/slide" Target="/ppt/slides/slide5.xml" Id="Rb99dea40868c4203" /><Relationship Type="http://schemas.openxmlformats.org/officeDocument/2006/relationships/slide" Target="/ppt/slides/slide6.xml" Id="R3d090473460a4a11" /><Relationship Type="http://schemas.openxmlformats.org/officeDocument/2006/relationships/slide" Target="/ppt/slides/slide7.xml" Id="R3a69973bcf53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14adfec6e42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d116d172d4e2a" /><Relationship Type="http://schemas.openxmlformats.org/officeDocument/2006/relationships/theme" Target="/ppt/slideMasters/theme/theme1.xml" Id="R9404ff4bdd97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d116d172d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0c3a38753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4f3cf4fd7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a92a9c5674b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f9f9c748b4e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6a15c9d5a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ed831b16942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de1cc0161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PROXIMAR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PROXIMAR SEAFOOD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−63 815 000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591 809 000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955 846 000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KAPITAL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LOYDEN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KVASSHØGDI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INTERNATIONAL B.V.  –  5,4 %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jn@proximar.com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www.proximarseafood.com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PROXIMAR SEAFOOD AS</a:t>
            </a:r>
          </a:p>
        </p:txBody>
      </p:sp>
    </p:spTree>
  </p:cSld>
  <p:clrMapOvr>
    <a:masterClrMapping xmlns:a="http://schemas.openxmlformats.org/drawingml/2006/main"/>
  </p:clrMapOvr>
</p:sld>
</file>