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febf0eb8be45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846c6302f844c7"/>
  </p:sldMasterIdLst>
  <p:sldIdLst>
    <p:sldId xmlns:r="http://schemas.openxmlformats.org/officeDocument/2006/relationships" id="256" r:id="R653e47597a924322"/>
    <p:sldId xmlns:r="http://schemas.openxmlformats.org/officeDocument/2006/relationships" id="257" r:id="R0a30e835487b437f"/>
    <p:sldId xmlns:r="http://schemas.openxmlformats.org/officeDocument/2006/relationships" id="258" r:id="R588f9d8f2dd94e18"/>
    <p:sldId xmlns:r="http://schemas.openxmlformats.org/officeDocument/2006/relationships" id="259" r:id="R53dfa5eb938f487d"/>
    <p:sldId xmlns:r="http://schemas.openxmlformats.org/officeDocument/2006/relationships" id="260" r:id="Rd9e167c4483c4548"/>
    <p:sldId xmlns:r="http://schemas.openxmlformats.org/officeDocument/2006/relationships" id="261" r:id="Rdab71a55532b46d5"/>
    <p:sldId xmlns:r="http://schemas.openxmlformats.org/officeDocument/2006/relationships" id="262" r:id="R4c5799f73edd46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46c6302f844c7" /><Relationship Type="http://schemas.openxmlformats.org/officeDocument/2006/relationships/slide" Target="/ppt/slides/slide1.xml" Id="R653e47597a924322" /><Relationship Type="http://schemas.openxmlformats.org/officeDocument/2006/relationships/slide" Target="/ppt/slides/slide2.xml" Id="R0a30e835487b437f" /><Relationship Type="http://schemas.openxmlformats.org/officeDocument/2006/relationships/slide" Target="/ppt/slides/slide3.xml" Id="R588f9d8f2dd94e18" /><Relationship Type="http://schemas.openxmlformats.org/officeDocument/2006/relationships/slide" Target="/ppt/slides/slide4.xml" Id="R53dfa5eb938f487d" /><Relationship Type="http://schemas.openxmlformats.org/officeDocument/2006/relationships/slide" Target="/ppt/slides/slide5.xml" Id="Rd9e167c4483c4548" /><Relationship Type="http://schemas.openxmlformats.org/officeDocument/2006/relationships/slide" Target="/ppt/slides/slide6.xml" Id="Rdab71a55532b46d5" /><Relationship Type="http://schemas.openxmlformats.org/officeDocument/2006/relationships/slide" Target="/ppt/slides/slide7.xml" Id="R4c5799f73edd46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7dcbc65b345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32e85418946ca" /><Relationship Type="http://schemas.openxmlformats.org/officeDocument/2006/relationships/theme" Target="/ppt/slideMasters/theme/theme1.xml" Id="R2bd5d451074c42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732e85418946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86c9a18bd43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00f8ab01b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3c62e503140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bc36a95c04e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7d691717845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9faf9743c4d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c027a23a643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REICON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PÅL HÅVAR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Heiryggen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pal.reitan@gmail.com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