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d93e52aceb43f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c2b646e325416f"/>
  </p:sldMasterIdLst>
  <p:sldIdLst>
    <p:sldId xmlns:r="http://schemas.openxmlformats.org/officeDocument/2006/relationships" id="256" r:id="Re486df4b1c854050"/>
    <p:sldId xmlns:r="http://schemas.openxmlformats.org/officeDocument/2006/relationships" id="257" r:id="R72c003aa9e6040db"/>
    <p:sldId xmlns:r="http://schemas.openxmlformats.org/officeDocument/2006/relationships" id="258" r:id="R52ad02866d8e4b4d"/>
    <p:sldId xmlns:r="http://schemas.openxmlformats.org/officeDocument/2006/relationships" id="259" r:id="R755acb638bc242c7"/>
    <p:sldId xmlns:r="http://schemas.openxmlformats.org/officeDocument/2006/relationships" id="260" r:id="R9fa0484146eb45f7"/>
    <p:sldId xmlns:r="http://schemas.openxmlformats.org/officeDocument/2006/relationships" id="261" r:id="Rec54f09ad06a4fa6"/>
    <p:sldId xmlns:r="http://schemas.openxmlformats.org/officeDocument/2006/relationships" id="262" r:id="Rea5fa969426e43b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c2b646e325416f" /><Relationship Type="http://schemas.openxmlformats.org/officeDocument/2006/relationships/slide" Target="/ppt/slides/slide1.xml" Id="Re486df4b1c854050" /><Relationship Type="http://schemas.openxmlformats.org/officeDocument/2006/relationships/slide" Target="/ppt/slides/slide2.xml" Id="R72c003aa9e6040db" /><Relationship Type="http://schemas.openxmlformats.org/officeDocument/2006/relationships/slide" Target="/ppt/slides/slide3.xml" Id="R52ad02866d8e4b4d" /><Relationship Type="http://schemas.openxmlformats.org/officeDocument/2006/relationships/slide" Target="/ppt/slides/slide4.xml" Id="R755acb638bc242c7" /><Relationship Type="http://schemas.openxmlformats.org/officeDocument/2006/relationships/slide" Target="/ppt/slides/slide5.xml" Id="R9fa0484146eb45f7" /><Relationship Type="http://schemas.openxmlformats.org/officeDocument/2006/relationships/slide" Target="/ppt/slides/slide6.xml" Id="Rec54f09ad06a4fa6" /><Relationship Type="http://schemas.openxmlformats.org/officeDocument/2006/relationships/slide" Target="/ppt/slides/slide7.xml" Id="Rea5fa969426e43b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13dd497a3e474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43b524d310437e" /><Relationship Type="http://schemas.openxmlformats.org/officeDocument/2006/relationships/theme" Target="/ppt/slideMasters/theme/theme1.xml" Id="R906f2329208a47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043b524d310437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970fca90b84fb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773a28b5ae4b2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ff7788ab5f4d4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004b3964964c9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8534ee7a9940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c3089ff3aa40e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d12b9034f14e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ALMLI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HOLDING AS ble etablert [år] og holder til i Mo I Rana.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−1 700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−39 326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1 971 024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2 702 966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ALMLI BØRGE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Sankthansveien 21A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8614 Mo I Rana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915 577 377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ALMLI HOLDING AS</a:t>
            </a:r>
          </a:p>
        </p:txBody>
      </p:sp>
    </p:spTree>
  </p:cSld>
  <p:clrMapOvr>
    <a:masterClrMapping xmlns:a="http://schemas.openxmlformats.org/drawingml/2006/main"/>
  </p:clrMapOvr>
</p:sld>
</file>