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86edb852a147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b9bed3f774407c"/>
  </p:sldMasterIdLst>
  <p:sldIdLst>
    <p:sldId xmlns:r="http://schemas.openxmlformats.org/officeDocument/2006/relationships" id="256" r:id="R1c28c5d541a740ef"/>
    <p:sldId xmlns:r="http://schemas.openxmlformats.org/officeDocument/2006/relationships" id="257" r:id="R3b642798de504037"/>
    <p:sldId xmlns:r="http://schemas.openxmlformats.org/officeDocument/2006/relationships" id="258" r:id="R20697fc6411d48f7"/>
    <p:sldId xmlns:r="http://schemas.openxmlformats.org/officeDocument/2006/relationships" id="259" r:id="R8ab0daf5cfa64c7e"/>
    <p:sldId xmlns:r="http://schemas.openxmlformats.org/officeDocument/2006/relationships" id="260" r:id="R29964ebc09ef4f02"/>
    <p:sldId xmlns:r="http://schemas.openxmlformats.org/officeDocument/2006/relationships" id="261" r:id="R9d8666f933e747f1"/>
    <p:sldId xmlns:r="http://schemas.openxmlformats.org/officeDocument/2006/relationships" id="262" r:id="R7f8e97e34cae45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b9bed3f774407c" /><Relationship Type="http://schemas.openxmlformats.org/officeDocument/2006/relationships/slide" Target="/ppt/slides/slide1.xml" Id="R1c28c5d541a740ef" /><Relationship Type="http://schemas.openxmlformats.org/officeDocument/2006/relationships/slide" Target="/ppt/slides/slide2.xml" Id="R3b642798de504037" /><Relationship Type="http://schemas.openxmlformats.org/officeDocument/2006/relationships/slide" Target="/ppt/slides/slide3.xml" Id="R20697fc6411d48f7" /><Relationship Type="http://schemas.openxmlformats.org/officeDocument/2006/relationships/slide" Target="/ppt/slides/slide4.xml" Id="R8ab0daf5cfa64c7e" /><Relationship Type="http://schemas.openxmlformats.org/officeDocument/2006/relationships/slide" Target="/ppt/slides/slide5.xml" Id="R29964ebc09ef4f02" /><Relationship Type="http://schemas.openxmlformats.org/officeDocument/2006/relationships/slide" Target="/ppt/slides/slide6.xml" Id="R9d8666f933e747f1" /><Relationship Type="http://schemas.openxmlformats.org/officeDocument/2006/relationships/slide" Target="/ppt/slides/slide7.xml" Id="R7f8e97e34cae45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b413a6e5b64a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3017adcf4489c" /><Relationship Type="http://schemas.openxmlformats.org/officeDocument/2006/relationships/theme" Target="/ppt/slideMasters/theme/theme1.xml" Id="Reddaa5dbd75d40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63017adcf448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572eedefa4f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caa22a8234d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2125c3c944f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7dfb01fe142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dc6888dd842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c8184020343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889f7994a44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GARNES KAI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KAI AS ble etablert [år] og holder til i Ytre Arna.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1 377 880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989 314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547 899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3 626 615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9 007 078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STAMNESHAGEN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Gaupåsvegen 215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5265 Ytre Arna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915 580 637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