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44dbd89bbb49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662e9db7fd41c5"/>
  </p:sldMasterIdLst>
  <p:sldIdLst>
    <p:sldId xmlns:r="http://schemas.openxmlformats.org/officeDocument/2006/relationships" id="256" r:id="Rdbb7c0cf77e7412b"/>
    <p:sldId xmlns:r="http://schemas.openxmlformats.org/officeDocument/2006/relationships" id="257" r:id="R1aba698192e1421d"/>
    <p:sldId xmlns:r="http://schemas.openxmlformats.org/officeDocument/2006/relationships" id="258" r:id="R1b7aab39f4434747"/>
    <p:sldId xmlns:r="http://schemas.openxmlformats.org/officeDocument/2006/relationships" id="259" r:id="Rb763f5b9ad2f4bed"/>
    <p:sldId xmlns:r="http://schemas.openxmlformats.org/officeDocument/2006/relationships" id="260" r:id="Rad4ddbbc1bfa4520"/>
    <p:sldId xmlns:r="http://schemas.openxmlformats.org/officeDocument/2006/relationships" id="261" r:id="R83b195f2712c4b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662e9db7fd41c5" /><Relationship Type="http://schemas.openxmlformats.org/officeDocument/2006/relationships/slide" Target="/ppt/slides/slide1.xml" Id="Rdbb7c0cf77e7412b" /><Relationship Type="http://schemas.openxmlformats.org/officeDocument/2006/relationships/slide" Target="/ppt/slides/slide2.xml" Id="R1aba698192e1421d" /><Relationship Type="http://schemas.openxmlformats.org/officeDocument/2006/relationships/slide" Target="/ppt/slides/slide3.xml" Id="R1b7aab39f4434747" /><Relationship Type="http://schemas.openxmlformats.org/officeDocument/2006/relationships/slide" Target="/ppt/slides/slide4.xml" Id="Rb763f5b9ad2f4bed" /><Relationship Type="http://schemas.openxmlformats.org/officeDocument/2006/relationships/slide" Target="/ppt/slides/slide5.xml" Id="Rad4ddbbc1bfa4520" /><Relationship Type="http://schemas.openxmlformats.org/officeDocument/2006/relationships/slide" Target="/ppt/slides/slide6.xml" Id="R83b195f2712c4b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1e2b8fbb0444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6918e4bc54086" /><Relationship Type="http://schemas.openxmlformats.org/officeDocument/2006/relationships/theme" Target="/ppt/slideMasters/theme/theme1.xml" Id="R5107af90b6d143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c6918e4bc540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8819376e748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a976ed84449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fb91af5e042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3aa58d6f241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8df8808f449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3ca6f12434c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TRUST INVEST LTD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TRUST INVEST LTD NUF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Rugdestien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915 608 949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