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fb77102f04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98f31a88d4580"/>
  </p:sldMasterIdLst>
  <p:sldIdLst>
    <p:sldId xmlns:r="http://schemas.openxmlformats.org/officeDocument/2006/relationships" id="256" r:id="R18fe20d7d42e4b06"/>
    <p:sldId xmlns:r="http://schemas.openxmlformats.org/officeDocument/2006/relationships" id="257" r:id="Rab9d3355d6ba431a"/>
    <p:sldId xmlns:r="http://schemas.openxmlformats.org/officeDocument/2006/relationships" id="258" r:id="Reed4802d759a406d"/>
    <p:sldId xmlns:r="http://schemas.openxmlformats.org/officeDocument/2006/relationships" id="259" r:id="R36ab54bddffc4cb5"/>
    <p:sldId xmlns:r="http://schemas.openxmlformats.org/officeDocument/2006/relationships" id="260" r:id="R5bff0603394d4bd2"/>
    <p:sldId xmlns:r="http://schemas.openxmlformats.org/officeDocument/2006/relationships" id="261" r:id="R08348db96332421c"/>
    <p:sldId xmlns:r="http://schemas.openxmlformats.org/officeDocument/2006/relationships" id="262" r:id="R6a845476b1e741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98f31a88d4580" /><Relationship Type="http://schemas.openxmlformats.org/officeDocument/2006/relationships/slide" Target="/ppt/slides/slide1.xml" Id="R18fe20d7d42e4b06" /><Relationship Type="http://schemas.openxmlformats.org/officeDocument/2006/relationships/slide" Target="/ppt/slides/slide2.xml" Id="Rab9d3355d6ba431a" /><Relationship Type="http://schemas.openxmlformats.org/officeDocument/2006/relationships/slide" Target="/ppt/slides/slide3.xml" Id="Reed4802d759a406d" /><Relationship Type="http://schemas.openxmlformats.org/officeDocument/2006/relationships/slide" Target="/ppt/slides/slide4.xml" Id="R36ab54bddffc4cb5" /><Relationship Type="http://schemas.openxmlformats.org/officeDocument/2006/relationships/slide" Target="/ppt/slides/slide5.xml" Id="R5bff0603394d4bd2" /><Relationship Type="http://schemas.openxmlformats.org/officeDocument/2006/relationships/slide" Target="/ppt/slides/slide6.xml" Id="R08348db96332421c" /><Relationship Type="http://schemas.openxmlformats.org/officeDocument/2006/relationships/slide" Target="/ppt/slides/slide7.xml" Id="R6a845476b1e741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49bfbd90bd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cfd57eb7d44f4" /><Relationship Type="http://schemas.openxmlformats.org/officeDocument/2006/relationships/theme" Target="/ppt/slideMasters/theme/theme1.xml" Id="R615cf1334eca43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bcfd57eb7d44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08192b2b849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302d6380443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8a4ec48a148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e8a0e7dde46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d8e9ddf5844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5a2161dff4f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ff2688247c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 EIGENDOM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EIGENDOM AS ble etablert [år] og holder til i Akkerhaugen.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1 553 384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TRESLAND 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Liagrendvegen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3812 Akkerhaugen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915 610 013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 EIGENDOM AS</a:t>
            </a:r>
          </a:p>
        </p:txBody>
      </p:sp>
    </p:spTree>
  </p:cSld>
  <p:clrMapOvr>
    <a:masterClrMapping xmlns:a="http://schemas.openxmlformats.org/drawingml/2006/main"/>
  </p:clrMapOvr>
</p:sld>
</file>