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9437a8c15e44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febe6b7c04375"/>
  </p:sldMasterIdLst>
  <p:sldIdLst>
    <p:sldId xmlns:r="http://schemas.openxmlformats.org/officeDocument/2006/relationships" id="256" r:id="Rdcc9c6742cef47c8"/>
    <p:sldId xmlns:r="http://schemas.openxmlformats.org/officeDocument/2006/relationships" id="257" r:id="Rf377f44087a1468d"/>
    <p:sldId xmlns:r="http://schemas.openxmlformats.org/officeDocument/2006/relationships" id="258" r:id="R56e687ecb42c4fcf"/>
    <p:sldId xmlns:r="http://schemas.openxmlformats.org/officeDocument/2006/relationships" id="259" r:id="R92a6fe7d80ff462e"/>
    <p:sldId xmlns:r="http://schemas.openxmlformats.org/officeDocument/2006/relationships" id="260" r:id="R2a964394c80b4526"/>
    <p:sldId xmlns:r="http://schemas.openxmlformats.org/officeDocument/2006/relationships" id="261" r:id="Rcc8d3bb94da341d2"/>
    <p:sldId xmlns:r="http://schemas.openxmlformats.org/officeDocument/2006/relationships" id="262" r:id="Rc974b2365a5d42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febe6b7c04375" /><Relationship Type="http://schemas.openxmlformats.org/officeDocument/2006/relationships/slide" Target="/ppt/slides/slide1.xml" Id="Rdcc9c6742cef47c8" /><Relationship Type="http://schemas.openxmlformats.org/officeDocument/2006/relationships/slide" Target="/ppt/slides/slide2.xml" Id="Rf377f44087a1468d" /><Relationship Type="http://schemas.openxmlformats.org/officeDocument/2006/relationships/slide" Target="/ppt/slides/slide3.xml" Id="R56e687ecb42c4fcf" /><Relationship Type="http://schemas.openxmlformats.org/officeDocument/2006/relationships/slide" Target="/ppt/slides/slide4.xml" Id="R92a6fe7d80ff462e" /><Relationship Type="http://schemas.openxmlformats.org/officeDocument/2006/relationships/slide" Target="/ppt/slides/slide5.xml" Id="R2a964394c80b4526" /><Relationship Type="http://schemas.openxmlformats.org/officeDocument/2006/relationships/slide" Target="/ppt/slides/slide6.xml" Id="Rcc8d3bb94da341d2" /><Relationship Type="http://schemas.openxmlformats.org/officeDocument/2006/relationships/slide" Target="/ppt/slides/slide7.xml" Id="Rc974b2365a5d42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a471c6c4846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de1757b5d452e" /><Relationship Type="http://schemas.openxmlformats.org/officeDocument/2006/relationships/theme" Target="/ppt/slideMasters/theme/theme1.xml" Id="R726dbcaef3fa44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de1757b5d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e18ed248f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22a509cb248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5e707d2f9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1a93a66cb45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c0fd28a0540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76474e8ff45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46f5e38084a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