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6122e7dee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7828f49924e5b"/>
  </p:sldMasterIdLst>
  <p:sldIdLst>
    <p:sldId xmlns:r="http://schemas.openxmlformats.org/officeDocument/2006/relationships" id="256" r:id="R785e3fbdb4044fad"/>
    <p:sldId xmlns:r="http://schemas.openxmlformats.org/officeDocument/2006/relationships" id="257" r:id="Rea25baab673043e4"/>
    <p:sldId xmlns:r="http://schemas.openxmlformats.org/officeDocument/2006/relationships" id="258" r:id="Rdf4f355e41b042de"/>
    <p:sldId xmlns:r="http://schemas.openxmlformats.org/officeDocument/2006/relationships" id="259" r:id="Rd44e21e6ad7a487b"/>
    <p:sldId xmlns:r="http://schemas.openxmlformats.org/officeDocument/2006/relationships" id="260" r:id="R2fa4435f9bf04a6e"/>
    <p:sldId xmlns:r="http://schemas.openxmlformats.org/officeDocument/2006/relationships" id="261" r:id="R9d5db52411d04463"/>
    <p:sldId xmlns:r="http://schemas.openxmlformats.org/officeDocument/2006/relationships" id="262" r:id="R4bd98ef6faad46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7828f49924e5b" /><Relationship Type="http://schemas.openxmlformats.org/officeDocument/2006/relationships/slide" Target="/ppt/slides/slide1.xml" Id="R785e3fbdb4044fad" /><Relationship Type="http://schemas.openxmlformats.org/officeDocument/2006/relationships/slide" Target="/ppt/slides/slide2.xml" Id="Rea25baab673043e4" /><Relationship Type="http://schemas.openxmlformats.org/officeDocument/2006/relationships/slide" Target="/ppt/slides/slide3.xml" Id="Rdf4f355e41b042de" /><Relationship Type="http://schemas.openxmlformats.org/officeDocument/2006/relationships/slide" Target="/ppt/slides/slide4.xml" Id="Rd44e21e6ad7a487b" /><Relationship Type="http://schemas.openxmlformats.org/officeDocument/2006/relationships/slide" Target="/ppt/slides/slide5.xml" Id="R2fa4435f9bf04a6e" /><Relationship Type="http://schemas.openxmlformats.org/officeDocument/2006/relationships/slide" Target="/ppt/slides/slide6.xml" Id="R9d5db52411d04463" /><Relationship Type="http://schemas.openxmlformats.org/officeDocument/2006/relationships/slide" Target="/ppt/slides/slide7.xml" Id="R4bd98ef6faad46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cf31526c0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ca4bf46c04e35" /><Relationship Type="http://schemas.openxmlformats.org/officeDocument/2006/relationships/theme" Target="/ppt/slideMasters/theme/theme1.xml" Id="R8145f4cc52c8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ca4bf46c0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d6041878a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0a2aa1b1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efce7bf06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4fd84f1e5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995d6f789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0ec174925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edc61db68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FOODFIGHTERS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3 826 403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christel.thulin@gmail.com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915 744 141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