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3b329910b240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c7bdd4f8be4e2a"/>
  </p:sldMasterIdLst>
  <p:sldIdLst>
    <p:sldId xmlns:r="http://schemas.openxmlformats.org/officeDocument/2006/relationships" id="256" r:id="Rf463cc0e7bd44c6c"/>
    <p:sldId xmlns:r="http://schemas.openxmlformats.org/officeDocument/2006/relationships" id="257" r:id="Rd27445a470614f45"/>
    <p:sldId xmlns:r="http://schemas.openxmlformats.org/officeDocument/2006/relationships" id="258" r:id="Ra571352caad14a12"/>
    <p:sldId xmlns:r="http://schemas.openxmlformats.org/officeDocument/2006/relationships" id="259" r:id="Reee98d87a677499e"/>
    <p:sldId xmlns:r="http://schemas.openxmlformats.org/officeDocument/2006/relationships" id="260" r:id="R49fff6c4730f4a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c7bdd4f8be4e2a" /><Relationship Type="http://schemas.openxmlformats.org/officeDocument/2006/relationships/slide" Target="/ppt/slides/slide1.xml" Id="Rf463cc0e7bd44c6c" /><Relationship Type="http://schemas.openxmlformats.org/officeDocument/2006/relationships/slide" Target="/ppt/slides/slide2.xml" Id="Rd27445a470614f45" /><Relationship Type="http://schemas.openxmlformats.org/officeDocument/2006/relationships/slide" Target="/ppt/slides/slide3.xml" Id="Ra571352caad14a12" /><Relationship Type="http://schemas.openxmlformats.org/officeDocument/2006/relationships/slide" Target="/ppt/slides/slide4.xml" Id="Reee98d87a677499e" /><Relationship Type="http://schemas.openxmlformats.org/officeDocument/2006/relationships/slide" Target="/ppt/slides/slide5.xml" Id="R49fff6c4730f4a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351e8da68949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b5b7c50a04a6d" /><Relationship Type="http://schemas.openxmlformats.org/officeDocument/2006/relationships/theme" Target="/ppt/slideMasters/theme/theme1.xml" Id="R92edc1d23d1147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6b5b7c50a04a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593126fbd4d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0fcbb5e244f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0dfea95be49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4368e4e8de4b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6f36fd49344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SALT &amp; PEPPER MO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 &amp; PEPPER MO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915 769 713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