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043ef131c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92150eccc48b5"/>
  </p:sldMasterIdLst>
  <p:sldIdLst>
    <p:sldId xmlns:r="http://schemas.openxmlformats.org/officeDocument/2006/relationships" id="256" r:id="Rc2e632e668974438"/>
    <p:sldId xmlns:r="http://schemas.openxmlformats.org/officeDocument/2006/relationships" id="257" r:id="R6129de5bddde4efc"/>
    <p:sldId xmlns:r="http://schemas.openxmlformats.org/officeDocument/2006/relationships" id="258" r:id="R56f461a8e40b4c18"/>
    <p:sldId xmlns:r="http://schemas.openxmlformats.org/officeDocument/2006/relationships" id="259" r:id="Rc60cb2f1db58454f"/>
    <p:sldId xmlns:r="http://schemas.openxmlformats.org/officeDocument/2006/relationships" id="260" r:id="R8dfd5a9ea9914d3c"/>
    <p:sldId xmlns:r="http://schemas.openxmlformats.org/officeDocument/2006/relationships" id="261" r:id="R8cc12c0f9666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92150eccc48b5" /><Relationship Type="http://schemas.openxmlformats.org/officeDocument/2006/relationships/slide" Target="/ppt/slides/slide1.xml" Id="Rc2e632e668974438" /><Relationship Type="http://schemas.openxmlformats.org/officeDocument/2006/relationships/slide" Target="/ppt/slides/slide2.xml" Id="R6129de5bddde4efc" /><Relationship Type="http://schemas.openxmlformats.org/officeDocument/2006/relationships/slide" Target="/ppt/slides/slide3.xml" Id="R56f461a8e40b4c18" /><Relationship Type="http://schemas.openxmlformats.org/officeDocument/2006/relationships/slide" Target="/ppt/slides/slide4.xml" Id="Rc60cb2f1db58454f" /><Relationship Type="http://schemas.openxmlformats.org/officeDocument/2006/relationships/slide" Target="/ppt/slides/slide5.xml" Id="R8dfd5a9ea9914d3c" /><Relationship Type="http://schemas.openxmlformats.org/officeDocument/2006/relationships/slide" Target="/ppt/slides/slide6.xml" Id="R8cc12c0f9666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c7940f13944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2d3922d724aba" /><Relationship Type="http://schemas.openxmlformats.org/officeDocument/2006/relationships/theme" Target="/ppt/slideMasters/theme/theme1.xml" Id="R0c878ae7d64e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2d3922d724a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e4346e3f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e1bba4f2c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498df0209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f0a2bf7d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c3b2619a0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fd2b49aad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