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045fa4408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877102c7274b43"/>
  </p:sldMasterIdLst>
  <p:sldIdLst>
    <p:sldId xmlns:r="http://schemas.openxmlformats.org/officeDocument/2006/relationships" id="256" r:id="R97fb16bba5764bf8"/>
    <p:sldId xmlns:r="http://schemas.openxmlformats.org/officeDocument/2006/relationships" id="257" r:id="Rd6e74b764b2e4d88"/>
    <p:sldId xmlns:r="http://schemas.openxmlformats.org/officeDocument/2006/relationships" id="258" r:id="R21b6b746ee19401a"/>
    <p:sldId xmlns:r="http://schemas.openxmlformats.org/officeDocument/2006/relationships" id="259" r:id="R326c797ed55c422f"/>
    <p:sldId xmlns:r="http://schemas.openxmlformats.org/officeDocument/2006/relationships" id="260" r:id="R33b1cba180424bae"/>
    <p:sldId xmlns:r="http://schemas.openxmlformats.org/officeDocument/2006/relationships" id="261" r:id="Ra9f61f9dbad145d9"/>
    <p:sldId xmlns:r="http://schemas.openxmlformats.org/officeDocument/2006/relationships" id="262" r:id="R155d8dd07df74c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77102c7274b43" /><Relationship Type="http://schemas.openxmlformats.org/officeDocument/2006/relationships/slide" Target="/ppt/slides/slide1.xml" Id="R97fb16bba5764bf8" /><Relationship Type="http://schemas.openxmlformats.org/officeDocument/2006/relationships/slide" Target="/ppt/slides/slide2.xml" Id="Rd6e74b764b2e4d88" /><Relationship Type="http://schemas.openxmlformats.org/officeDocument/2006/relationships/slide" Target="/ppt/slides/slide3.xml" Id="R21b6b746ee19401a" /><Relationship Type="http://schemas.openxmlformats.org/officeDocument/2006/relationships/slide" Target="/ppt/slides/slide4.xml" Id="R326c797ed55c422f" /><Relationship Type="http://schemas.openxmlformats.org/officeDocument/2006/relationships/slide" Target="/ppt/slides/slide5.xml" Id="R33b1cba180424bae" /><Relationship Type="http://schemas.openxmlformats.org/officeDocument/2006/relationships/slide" Target="/ppt/slides/slide6.xml" Id="Ra9f61f9dbad145d9" /><Relationship Type="http://schemas.openxmlformats.org/officeDocument/2006/relationships/slide" Target="/ppt/slides/slide7.xml" Id="R155d8dd07df74c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cf25006b94a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9018fe4c9401a" /><Relationship Type="http://schemas.openxmlformats.org/officeDocument/2006/relationships/theme" Target="/ppt/slideMasters/theme/theme1.xml" Id="Rdb001d45c863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9018fe4c940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fc22ed35d4b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4f5b0dd774d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5acec5444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c191a920640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47112e7e740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369d4821644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61f913a23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