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f38294e2b19445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edd7c229e974f95"/>
  </p:sldMasterIdLst>
  <p:sldIdLst>
    <p:sldId xmlns:r="http://schemas.openxmlformats.org/officeDocument/2006/relationships" id="256" r:id="Reb16265198c94e65"/>
    <p:sldId xmlns:r="http://schemas.openxmlformats.org/officeDocument/2006/relationships" id="257" r:id="Ra72a0773235b4b58"/>
    <p:sldId xmlns:r="http://schemas.openxmlformats.org/officeDocument/2006/relationships" id="258" r:id="R1d875c1dd85f4bc3"/>
    <p:sldId xmlns:r="http://schemas.openxmlformats.org/officeDocument/2006/relationships" id="259" r:id="Ra6690582b12a4e67"/>
    <p:sldId xmlns:r="http://schemas.openxmlformats.org/officeDocument/2006/relationships" id="260" r:id="R086cbde289d64ba6"/>
    <p:sldId xmlns:r="http://schemas.openxmlformats.org/officeDocument/2006/relationships" id="261" r:id="R4a7c5e639b90423c"/>
    <p:sldId xmlns:r="http://schemas.openxmlformats.org/officeDocument/2006/relationships" id="262" r:id="R0e2454faa2a04c7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dd7c229e974f95" /><Relationship Type="http://schemas.openxmlformats.org/officeDocument/2006/relationships/slide" Target="/ppt/slides/slide1.xml" Id="Reb16265198c94e65" /><Relationship Type="http://schemas.openxmlformats.org/officeDocument/2006/relationships/slide" Target="/ppt/slides/slide2.xml" Id="Ra72a0773235b4b58" /><Relationship Type="http://schemas.openxmlformats.org/officeDocument/2006/relationships/slide" Target="/ppt/slides/slide3.xml" Id="R1d875c1dd85f4bc3" /><Relationship Type="http://schemas.openxmlformats.org/officeDocument/2006/relationships/slide" Target="/ppt/slides/slide4.xml" Id="Ra6690582b12a4e67" /><Relationship Type="http://schemas.openxmlformats.org/officeDocument/2006/relationships/slide" Target="/ppt/slides/slide5.xml" Id="R086cbde289d64ba6" /><Relationship Type="http://schemas.openxmlformats.org/officeDocument/2006/relationships/slide" Target="/ppt/slides/slide6.xml" Id="R4a7c5e639b90423c" /><Relationship Type="http://schemas.openxmlformats.org/officeDocument/2006/relationships/slide" Target="/ppt/slides/slide7.xml" Id="R0e2454faa2a04c7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e6adf485f045b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65ace65861459f" /><Relationship Type="http://schemas.openxmlformats.org/officeDocument/2006/relationships/theme" Target="/ppt/slideMasters/theme/theme1.xml" Id="Re053c12602d5400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a65ace65861459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22310b5dc5434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2e9e3fb224467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3431b2e82c45f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3d49018619465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612c3575854c9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793fee61c2442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8aa7a5cad14ad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VBM BYGGFORNYELSE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VBM BYGGFORNYELSE AS ble etablert [år] og holder til i Billingstad.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175 983 446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6 884 272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5 380 981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15 048 107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39 114 533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MONAR INVEST AS  –  40,5 %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JØRGENGÅRD HOLDING AS  –  20,5 %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JOHANSEN HOLDING AS  –  19,5 %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HERMANNS INVEST AS  –  17,0 %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ANDREAS WARICH  –  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KANCKS INVEST AS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Billingstadsletta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1396 Billingstad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915 836 623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