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46016c59e142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938b21493b48e9"/>
  </p:sldMasterIdLst>
  <p:sldIdLst>
    <p:sldId xmlns:r="http://schemas.openxmlformats.org/officeDocument/2006/relationships" id="256" r:id="R577a6c2972024ac2"/>
    <p:sldId xmlns:r="http://schemas.openxmlformats.org/officeDocument/2006/relationships" id="257" r:id="Rdd0615ef4e044140"/>
    <p:sldId xmlns:r="http://schemas.openxmlformats.org/officeDocument/2006/relationships" id="258" r:id="R585dc9e93f7b4bbb"/>
    <p:sldId xmlns:r="http://schemas.openxmlformats.org/officeDocument/2006/relationships" id="259" r:id="Rdb04d7fce1a644d7"/>
    <p:sldId xmlns:r="http://schemas.openxmlformats.org/officeDocument/2006/relationships" id="260" r:id="R19dce4396aa14298"/>
    <p:sldId xmlns:r="http://schemas.openxmlformats.org/officeDocument/2006/relationships" id="261" r:id="Rf66078dcd6b14642"/>
    <p:sldId xmlns:r="http://schemas.openxmlformats.org/officeDocument/2006/relationships" id="262" r:id="Rf895bc35cb7c48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938b21493b48e9" /><Relationship Type="http://schemas.openxmlformats.org/officeDocument/2006/relationships/slide" Target="/ppt/slides/slide1.xml" Id="R577a6c2972024ac2" /><Relationship Type="http://schemas.openxmlformats.org/officeDocument/2006/relationships/slide" Target="/ppt/slides/slide2.xml" Id="Rdd0615ef4e044140" /><Relationship Type="http://schemas.openxmlformats.org/officeDocument/2006/relationships/slide" Target="/ppt/slides/slide3.xml" Id="R585dc9e93f7b4bbb" /><Relationship Type="http://schemas.openxmlformats.org/officeDocument/2006/relationships/slide" Target="/ppt/slides/slide4.xml" Id="Rdb04d7fce1a644d7" /><Relationship Type="http://schemas.openxmlformats.org/officeDocument/2006/relationships/slide" Target="/ppt/slides/slide5.xml" Id="R19dce4396aa14298" /><Relationship Type="http://schemas.openxmlformats.org/officeDocument/2006/relationships/slide" Target="/ppt/slides/slide6.xml" Id="Rf66078dcd6b14642" /><Relationship Type="http://schemas.openxmlformats.org/officeDocument/2006/relationships/slide" Target="/ppt/slides/slide7.xml" Id="Rf895bc35cb7c48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4fec01bf8a4e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7edc625904bcb" /><Relationship Type="http://schemas.openxmlformats.org/officeDocument/2006/relationships/theme" Target="/ppt/slideMasters/theme/theme1.xml" Id="R04628ffc66694e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e7edc625904b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5e16498ab47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f14f90abf4f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f40df46d749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a35e50b3747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79373a37f44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7732d2131741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e8586ccc141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JUPITER INVEST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JUPITER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JUPITER INVEST II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JUPITER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JUPITER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JUPITER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−208 022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10 242 161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35 822 921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35 839 661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JUPITER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ULSTEIN IDAR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JUPITER INVEST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Vikemyra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915 842 321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JUPITER INVEST II AS</a:t>
            </a:r>
          </a:p>
        </p:txBody>
      </p:sp>
    </p:spTree>
  </p:cSld>
  <p:clrMapOvr>
    <a:masterClrMapping xmlns:a="http://schemas.openxmlformats.org/drawingml/2006/main"/>
  </p:clrMapOvr>
</p:sld>
</file>