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a91c1d3ca54d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39b33d87e14f70"/>
  </p:sldMasterIdLst>
  <p:sldIdLst>
    <p:sldId xmlns:r="http://schemas.openxmlformats.org/officeDocument/2006/relationships" id="256" r:id="Rb6a3bd237ff54f17"/>
    <p:sldId xmlns:r="http://schemas.openxmlformats.org/officeDocument/2006/relationships" id="257" r:id="Ra31c070ffc5e4df6"/>
    <p:sldId xmlns:r="http://schemas.openxmlformats.org/officeDocument/2006/relationships" id="258" r:id="Rab6d1996229746c6"/>
    <p:sldId xmlns:r="http://schemas.openxmlformats.org/officeDocument/2006/relationships" id="259" r:id="R365ad23baafb49c9"/>
    <p:sldId xmlns:r="http://schemas.openxmlformats.org/officeDocument/2006/relationships" id="260" r:id="R7ffb6cb5bb90440d"/>
    <p:sldId xmlns:r="http://schemas.openxmlformats.org/officeDocument/2006/relationships" id="261" r:id="Rcf9a48def8934f82"/>
    <p:sldId xmlns:r="http://schemas.openxmlformats.org/officeDocument/2006/relationships" id="262" r:id="R00aafdef929849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39b33d87e14f70" /><Relationship Type="http://schemas.openxmlformats.org/officeDocument/2006/relationships/slide" Target="/ppt/slides/slide1.xml" Id="Rb6a3bd237ff54f17" /><Relationship Type="http://schemas.openxmlformats.org/officeDocument/2006/relationships/slide" Target="/ppt/slides/slide2.xml" Id="Ra31c070ffc5e4df6" /><Relationship Type="http://schemas.openxmlformats.org/officeDocument/2006/relationships/slide" Target="/ppt/slides/slide3.xml" Id="Rab6d1996229746c6" /><Relationship Type="http://schemas.openxmlformats.org/officeDocument/2006/relationships/slide" Target="/ppt/slides/slide4.xml" Id="R365ad23baafb49c9" /><Relationship Type="http://schemas.openxmlformats.org/officeDocument/2006/relationships/slide" Target="/ppt/slides/slide5.xml" Id="R7ffb6cb5bb90440d" /><Relationship Type="http://schemas.openxmlformats.org/officeDocument/2006/relationships/slide" Target="/ppt/slides/slide6.xml" Id="Rcf9a48def8934f82" /><Relationship Type="http://schemas.openxmlformats.org/officeDocument/2006/relationships/slide" Target="/ppt/slides/slide7.xml" Id="R00aafdef929849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60773f2f7c42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9dd33fda2f4c78" /><Relationship Type="http://schemas.openxmlformats.org/officeDocument/2006/relationships/theme" Target="/ppt/slideMasters/theme/theme1.xml" Id="R9202e05e0ac044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9dd33fda2f4c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85f955e96c4f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acf116c1b84d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da3730ec4a42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8a191fee1a4b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c36da4be6547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b7246bfab348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efeb664b5a4c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RØNNING LYSAKER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RØNNING LYSAKER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RØNNING LYSAKER AS ble etablert [år] og holder til i Maura.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RØNNING LYSAKER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RØNNING LYSAKER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RØNNING LYSAKER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777 764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3 320 498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4 332 692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RØNNING LYSAKER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LINN RØNNING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RØNNING LYSAKER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Gartnersvingen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2032 Maura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915 847 021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RØNNING LYSAKER AS</a:t>
            </a:r>
          </a:p>
        </p:txBody>
      </p:sp>
    </p:spTree>
  </p:cSld>
  <p:clrMapOvr>
    <a:masterClrMapping xmlns:a="http://schemas.openxmlformats.org/drawingml/2006/main"/>
  </p:clrMapOvr>
</p:sld>
</file>