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053e1e5234e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b6bc8579d1451a"/>
  </p:sldMasterIdLst>
  <p:sldIdLst>
    <p:sldId xmlns:r="http://schemas.openxmlformats.org/officeDocument/2006/relationships" id="256" r:id="R47ec6cd217d5412d"/>
    <p:sldId xmlns:r="http://schemas.openxmlformats.org/officeDocument/2006/relationships" id="257" r:id="Re30242bfb1aa4e4e"/>
    <p:sldId xmlns:r="http://schemas.openxmlformats.org/officeDocument/2006/relationships" id="258" r:id="R456b7574b58e483d"/>
    <p:sldId xmlns:r="http://schemas.openxmlformats.org/officeDocument/2006/relationships" id="259" r:id="R08a22de6c1784050"/>
    <p:sldId xmlns:r="http://schemas.openxmlformats.org/officeDocument/2006/relationships" id="260" r:id="R8d4b689e84954877"/>
    <p:sldId xmlns:r="http://schemas.openxmlformats.org/officeDocument/2006/relationships" id="261" r:id="R6aae5bd495aa4b58"/>
    <p:sldId xmlns:r="http://schemas.openxmlformats.org/officeDocument/2006/relationships" id="262" r:id="R1f1c9622110f42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6bc8579d1451a" /><Relationship Type="http://schemas.openxmlformats.org/officeDocument/2006/relationships/slide" Target="/ppt/slides/slide1.xml" Id="R47ec6cd217d5412d" /><Relationship Type="http://schemas.openxmlformats.org/officeDocument/2006/relationships/slide" Target="/ppt/slides/slide2.xml" Id="Re30242bfb1aa4e4e" /><Relationship Type="http://schemas.openxmlformats.org/officeDocument/2006/relationships/slide" Target="/ppt/slides/slide3.xml" Id="R456b7574b58e483d" /><Relationship Type="http://schemas.openxmlformats.org/officeDocument/2006/relationships/slide" Target="/ppt/slides/slide4.xml" Id="R08a22de6c1784050" /><Relationship Type="http://schemas.openxmlformats.org/officeDocument/2006/relationships/slide" Target="/ppt/slides/slide5.xml" Id="R8d4b689e84954877" /><Relationship Type="http://schemas.openxmlformats.org/officeDocument/2006/relationships/slide" Target="/ppt/slides/slide6.xml" Id="R6aae5bd495aa4b58" /><Relationship Type="http://schemas.openxmlformats.org/officeDocument/2006/relationships/slide" Target="/ppt/slides/slide7.xml" Id="R1f1c9622110f42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5cb3170d94a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629812c04d56" /><Relationship Type="http://schemas.openxmlformats.org/officeDocument/2006/relationships/theme" Target="/ppt/slideMasters/theme/theme1.xml" Id="R8209a5a743ec41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04629812c0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b9e3a0d2e43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5cc40d96244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17354f2104d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54f494f6c43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72311fea646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c554460cb48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5a1f28f14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TOKA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24 627 363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204 811 776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220 794 700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915 852 521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