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f9d9ea5dd84b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68353d1ac44b37"/>
  </p:sldMasterIdLst>
  <p:sldIdLst>
    <p:sldId xmlns:r="http://schemas.openxmlformats.org/officeDocument/2006/relationships" id="256" r:id="Rffab99cd91774331"/>
    <p:sldId xmlns:r="http://schemas.openxmlformats.org/officeDocument/2006/relationships" id="257" r:id="R13bb91961a934a3e"/>
    <p:sldId xmlns:r="http://schemas.openxmlformats.org/officeDocument/2006/relationships" id="258" r:id="Rbc19e51d4f064878"/>
    <p:sldId xmlns:r="http://schemas.openxmlformats.org/officeDocument/2006/relationships" id="259" r:id="R6de6fea1cc6c4a51"/>
    <p:sldId xmlns:r="http://schemas.openxmlformats.org/officeDocument/2006/relationships" id="260" r:id="R548827e1e0a14856"/>
    <p:sldId xmlns:r="http://schemas.openxmlformats.org/officeDocument/2006/relationships" id="261" r:id="Rdf550ce92c174e62"/>
    <p:sldId xmlns:r="http://schemas.openxmlformats.org/officeDocument/2006/relationships" id="262" r:id="R2b5e2a74b98f46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68353d1ac44b37" /><Relationship Type="http://schemas.openxmlformats.org/officeDocument/2006/relationships/slide" Target="/ppt/slides/slide1.xml" Id="Rffab99cd91774331" /><Relationship Type="http://schemas.openxmlformats.org/officeDocument/2006/relationships/slide" Target="/ppt/slides/slide2.xml" Id="R13bb91961a934a3e" /><Relationship Type="http://schemas.openxmlformats.org/officeDocument/2006/relationships/slide" Target="/ppt/slides/slide3.xml" Id="Rbc19e51d4f064878" /><Relationship Type="http://schemas.openxmlformats.org/officeDocument/2006/relationships/slide" Target="/ppt/slides/slide4.xml" Id="R6de6fea1cc6c4a51" /><Relationship Type="http://schemas.openxmlformats.org/officeDocument/2006/relationships/slide" Target="/ppt/slides/slide5.xml" Id="R548827e1e0a14856" /><Relationship Type="http://schemas.openxmlformats.org/officeDocument/2006/relationships/slide" Target="/ppt/slides/slide6.xml" Id="Rdf550ce92c174e62" /><Relationship Type="http://schemas.openxmlformats.org/officeDocument/2006/relationships/slide" Target="/ppt/slides/slide7.xml" Id="R2b5e2a74b98f46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62289a80394e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c944e3e4246a3" /><Relationship Type="http://schemas.openxmlformats.org/officeDocument/2006/relationships/theme" Target="/ppt/slideMasters/theme/theme1.xml" Id="R833b77c3c3014e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bc944e3e4246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50060aa0f4b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e1fdccd9447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9ae2a224746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24d33809f47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747a8d77b44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f985d2b3740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4cb4c90024e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BRJ INVESTOR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BRJ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BRJ INVESTOR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BRJ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BRJ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BRJ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−3 534 302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−38 855 328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111 346 051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186 237 288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BRJ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 INVESTOR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BRJ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915 865 739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BRJ INVESTOR AS</a:t>
            </a:r>
          </a:p>
        </p:txBody>
      </p:sp>
    </p:spTree>
  </p:cSld>
  <p:clrMapOvr>
    <a:masterClrMapping xmlns:a="http://schemas.openxmlformats.org/drawingml/2006/main"/>
  </p:clrMapOvr>
</p:sld>
</file>