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e0c8e9eba44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3a157d38d4bd5"/>
  </p:sldMasterIdLst>
  <p:sldIdLst>
    <p:sldId xmlns:r="http://schemas.openxmlformats.org/officeDocument/2006/relationships" id="256" r:id="Rdb7d506eb93d42e0"/>
    <p:sldId xmlns:r="http://schemas.openxmlformats.org/officeDocument/2006/relationships" id="257" r:id="R0e51aa95d8fd4f41"/>
    <p:sldId xmlns:r="http://schemas.openxmlformats.org/officeDocument/2006/relationships" id="258" r:id="R97987643aad74842"/>
    <p:sldId xmlns:r="http://schemas.openxmlformats.org/officeDocument/2006/relationships" id="259" r:id="R72255620052a4c36"/>
    <p:sldId xmlns:r="http://schemas.openxmlformats.org/officeDocument/2006/relationships" id="260" r:id="R4a6e143277b448cc"/>
    <p:sldId xmlns:r="http://schemas.openxmlformats.org/officeDocument/2006/relationships" id="261" r:id="R2ee9dba38b0c4fbf"/>
    <p:sldId xmlns:r="http://schemas.openxmlformats.org/officeDocument/2006/relationships" id="262" r:id="R2f2a526277b645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3a157d38d4bd5" /><Relationship Type="http://schemas.openxmlformats.org/officeDocument/2006/relationships/slide" Target="/ppt/slides/slide1.xml" Id="Rdb7d506eb93d42e0" /><Relationship Type="http://schemas.openxmlformats.org/officeDocument/2006/relationships/slide" Target="/ppt/slides/slide2.xml" Id="R0e51aa95d8fd4f41" /><Relationship Type="http://schemas.openxmlformats.org/officeDocument/2006/relationships/slide" Target="/ppt/slides/slide3.xml" Id="R97987643aad74842" /><Relationship Type="http://schemas.openxmlformats.org/officeDocument/2006/relationships/slide" Target="/ppt/slides/slide4.xml" Id="R72255620052a4c36" /><Relationship Type="http://schemas.openxmlformats.org/officeDocument/2006/relationships/slide" Target="/ppt/slides/slide5.xml" Id="R4a6e143277b448cc" /><Relationship Type="http://schemas.openxmlformats.org/officeDocument/2006/relationships/slide" Target="/ppt/slides/slide6.xml" Id="R2ee9dba38b0c4fbf" /><Relationship Type="http://schemas.openxmlformats.org/officeDocument/2006/relationships/slide" Target="/ppt/slides/slide7.xml" Id="R2f2a526277b645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e6ad10288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eff6c5414495b" /><Relationship Type="http://schemas.openxmlformats.org/officeDocument/2006/relationships/theme" Target="/ppt/slideMasters/theme/theme1.xml" Id="Rfcf8638cb0a644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1eff6c541449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1e3a9707f40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4aed1c128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1bbb667184a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dd26d21814a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9fbdbab4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b635a2d5a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979bcba91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