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33c56ee37448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c1b05216e404d"/>
  </p:sldMasterIdLst>
  <p:sldIdLst>
    <p:sldId xmlns:r="http://schemas.openxmlformats.org/officeDocument/2006/relationships" id="256" r:id="R75f81ff79ce54182"/>
    <p:sldId xmlns:r="http://schemas.openxmlformats.org/officeDocument/2006/relationships" id="257" r:id="R39e88d7e6fbb40f9"/>
    <p:sldId xmlns:r="http://schemas.openxmlformats.org/officeDocument/2006/relationships" id="258" r:id="R8eb8891425c84d7d"/>
    <p:sldId xmlns:r="http://schemas.openxmlformats.org/officeDocument/2006/relationships" id="259" r:id="R1f8b5a85b9804e38"/>
    <p:sldId xmlns:r="http://schemas.openxmlformats.org/officeDocument/2006/relationships" id="260" r:id="R1fdf278afbfa4174"/>
    <p:sldId xmlns:r="http://schemas.openxmlformats.org/officeDocument/2006/relationships" id="261" r:id="R20c8b89464c64885"/>
    <p:sldId xmlns:r="http://schemas.openxmlformats.org/officeDocument/2006/relationships" id="262" r:id="R0344434eaff64f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c1b05216e404d" /><Relationship Type="http://schemas.openxmlformats.org/officeDocument/2006/relationships/slide" Target="/ppt/slides/slide1.xml" Id="R75f81ff79ce54182" /><Relationship Type="http://schemas.openxmlformats.org/officeDocument/2006/relationships/slide" Target="/ppt/slides/slide2.xml" Id="R39e88d7e6fbb40f9" /><Relationship Type="http://schemas.openxmlformats.org/officeDocument/2006/relationships/slide" Target="/ppt/slides/slide3.xml" Id="R8eb8891425c84d7d" /><Relationship Type="http://schemas.openxmlformats.org/officeDocument/2006/relationships/slide" Target="/ppt/slides/slide4.xml" Id="R1f8b5a85b9804e38" /><Relationship Type="http://schemas.openxmlformats.org/officeDocument/2006/relationships/slide" Target="/ppt/slides/slide5.xml" Id="R1fdf278afbfa4174" /><Relationship Type="http://schemas.openxmlformats.org/officeDocument/2006/relationships/slide" Target="/ppt/slides/slide6.xml" Id="R20c8b89464c64885" /><Relationship Type="http://schemas.openxmlformats.org/officeDocument/2006/relationships/slide" Target="/ppt/slides/slide7.xml" Id="R0344434eaff64f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e3206940347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f67c8d60d44ff" /><Relationship Type="http://schemas.openxmlformats.org/officeDocument/2006/relationships/theme" Target="/ppt/slideMasters/theme/theme1.xml" Id="Rd70264f60e9a4c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8f67c8d60d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7bacb947d40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56c7e8b854b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f38b75083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05e9eed4c44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0d7e982554c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0859c27ed44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10d40a14644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BYGGVARE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7 860 729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42 079 293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193 738 335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Clarksons Platou Ppt. Mgt. AS, Munkedamsveien 62C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915 898 521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