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fbfb5d1a8b4e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2ef7b487a9451d"/>
  </p:sldMasterIdLst>
  <p:sldIdLst>
    <p:sldId xmlns:r="http://schemas.openxmlformats.org/officeDocument/2006/relationships" id="256" r:id="Reb1fd9e13fce4eb4"/>
    <p:sldId xmlns:r="http://schemas.openxmlformats.org/officeDocument/2006/relationships" id="257" r:id="R74017cc286ce4b65"/>
    <p:sldId xmlns:r="http://schemas.openxmlformats.org/officeDocument/2006/relationships" id="258" r:id="R390c8e32f4dc49f1"/>
    <p:sldId xmlns:r="http://schemas.openxmlformats.org/officeDocument/2006/relationships" id="259" r:id="R62fb48ac409c4dc0"/>
    <p:sldId xmlns:r="http://schemas.openxmlformats.org/officeDocument/2006/relationships" id="260" r:id="R3915f70a446242ff"/>
    <p:sldId xmlns:r="http://schemas.openxmlformats.org/officeDocument/2006/relationships" id="261" r:id="Rf8d23a1120c04b20"/>
    <p:sldId xmlns:r="http://schemas.openxmlformats.org/officeDocument/2006/relationships" id="262" r:id="R954d4bdfcb0a4a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2ef7b487a9451d" /><Relationship Type="http://schemas.openxmlformats.org/officeDocument/2006/relationships/slide" Target="/ppt/slides/slide1.xml" Id="Reb1fd9e13fce4eb4" /><Relationship Type="http://schemas.openxmlformats.org/officeDocument/2006/relationships/slide" Target="/ppt/slides/slide2.xml" Id="R74017cc286ce4b65" /><Relationship Type="http://schemas.openxmlformats.org/officeDocument/2006/relationships/slide" Target="/ppt/slides/slide3.xml" Id="R390c8e32f4dc49f1" /><Relationship Type="http://schemas.openxmlformats.org/officeDocument/2006/relationships/slide" Target="/ppt/slides/slide4.xml" Id="R62fb48ac409c4dc0" /><Relationship Type="http://schemas.openxmlformats.org/officeDocument/2006/relationships/slide" Target="/ppt/slides/slide5.xml" Id="R3915f70a446242ff" /><Relationship Type="http://schemas.openxmlformats.org/officeDocument/2006/relationships/slide" Target="/ppt/slides/slide6.xml" Id="Rf8d23a1120c04b20" /><Relationship Type="http://schemas.openxmlformats.org/officeDocument/2006/relationships/slide" Target="/ppt/slides/slide7.xml" Id="R954d4bdfcb0a4a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f3738cd61140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d9de7b6c34d99" /><Relationship Type="http://schemas.openxmlformats.org/officeDocument/2006/relationships/theme" Target="/ppt/slideMasters/theme/theme1.xml" Id="R93fea113881943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8d9de7b6c34d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328a96fa14f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7d920b8984e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f80ab26fd4f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e1ffc7b224f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409bde6b946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e47a2272848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de35100534e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NOIR RØRLEGGERSERVICE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NOIR RØRLEGGERSERVICE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5 428 669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−440 692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−472 481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1 089 973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NOIR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KJUS ANDREAS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915 925 421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