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20c6c937544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61cdce52e64077"/>
  </p:sldMasterIdLst>
  <p:sldIdLst>
    <p:sldId xmlns:r="http://schemas.openxmlformats.org/officeDocument/2006/relationships" id="256" r:id="R7046e4770e8e4fc3"/>
    <p:sldId xmlns:r="http://schemas.openxmlformats.org/officeDocument/2006/relationships" id="257" r:id="R247decf2b97b4245"/>
    <p:sldId xmlns:r="http://schemas.openxmlformats.org/officeDocument/2006/relationships" id="258" r:id="Rdd51f1e84d53460b"/>
    <p:sldId xmlns:r="http://schemas.openxmlformats.org/officeDocument/2006/relationships" id="259" r:id="Rc05bd39b44c349fa"/>
    <p:sldId xmlns:r="http://schemas.openxmlformats.org/officeDocument/2006/relationships" id="260" r:id="Rb1c011638d7947fc"/>
    <p:sldId xmlns:r="http://schemas.openxmlformats.org/officeDocument/2006/relationships" id="261" r:id="R129c51fbd5804a9e"/>
    <p:sldId xmlns:r="http://schemas.openxmlformats.org/officeDocument/2006/relationships" id="262" r:id="Rbbb9f9640878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1cdce52e64077" /><Relationship Type="http://schemas.openxmlformats.org/officeDocument/2006/relationships/slide" Target="/ppt/slides/slide1.xml" Id="R7046e4770e8e4fc3" /><Relationship Type="http://schemas.openxmlformats.org/officeDocument/2006/relationships/slide" Target="/ppt/slides/slide2.xml" Id="R247decf2b97b4245" /><Relationship Type="http://schemas.openxmlformats.org/officeDocument/2006/relationships/slide" Target="/ppt/slides/slide3.xml" Id="Rdd51f1e84d53460b" /><Relationship Type="http://schemas.openxmlformats.org/officeDocument/2006/relationships/slide" Target="/ppt/slides/slide4.xml" Id="Rc05bd39b44c349fa" /><Relationship Type="http://schemas.openxmlformats.org/officeDocument/2006/relationships/slide" Target="/ppt/slides/slide5.xml" Id="Rb1c011638d7947fc" /><Relationship Type="http://schemas.openxmlformats.org/officeDocument/2006/relationships/slide" Target="/ppt/slides/slide6.xml" Id="R129c51fbd5804a9e" /><Relationship Type="http://schemas.openxmlformats.org/officeDocument/2006/relationships/slide" Target="/ppt/slides/slide7.xml" Id="Rbbb9f9640878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a9abbf41245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c9f41e6864e52" /><Relationship Type="http://schemas.openxmlformats.org/officeDocument/2006/relationships/theme" Target="/ppt/slideMasters/theme/theme1.xml" Id="R81cf8ec3503347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2c9f41e6864e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666c41b2840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32a7e16f34c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142ff782a46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5c8d4b1be4a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bcf32f6ae40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4df70e62b47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84633b51349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RAST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RAST PARTNER AS ble etablert [år] og holder til i Hardbakke.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598 658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STEINSUND ALEXANDER 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STEINSUND RUNE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Daløyvegen 248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6924 Hardbakke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rsteinsu@online.no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915 948 413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 PARTNER AS</a:t>
            </a:r>
          </a:p>
        </p:txBody>
      </p:sp>
    </p:spTree>
  </p:cSld>
  <p:clrMapOvr>
    <a:masterClrMapping xmlns:a="http://schemas.openxmlformats.org/drawingml/2006/main"/>
  </p:clrMapOvr>
</p:sld>
</file>