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02ac3c18b41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dc759030ed4e44"/>
  </p:sldMasterIdLst>
  <p:sldIdLst>
    <p:sldId xmlns:r="http://schemas.openxmlformats.org/officeDocument/2006/relationships" id="256" r:id="Rcf3a479914094781"/>
    <p:sldId xmlns:r="http://schemas.openxmlformats.org/officeDocument/2006/relationships" id="257" r:id="Ra7c514b3eac1417e"/>
    <p:sldId xmlns:r="http://schemas.openxmlformats.org/officeDocument/2006/relationships" id="258" r:id="R4cfe73d90e8b49d7"/>
    <p:sldId xmlns:r="http://schemas.openxmlformats.org/officeDocument/2006/relationships" id="259" r:id="R55ca383400e14f9e"/>
    <p:sldId xmlns:r="http://schemas.openxmlformats.org/officeDocument/2006/relationships" id="260" r:id="Rc11c8978bdf24bf9"/>
    <p:sldId xmlns:r="http://schemas.openxmlformats.org/officeDocument/2006/relationships" id="261" r:id="Re0f4494c076545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c759030ed4e44" /><Relationship Type="http://schemas.openxmlformats.org/officeDocument/2006/relationships/slide" Target="/ppt/slides/slide1.xml" Id="Rcf3a479914094781" /><Relationship Type="http://schemas.openxmlformats.org/officeDocument/2006/relationships/slide" Target="/ppt/slides/slide2.xml" Id="Ra7c514b3eac1417e" /><Relationship Type="http://schemas.openxmlformats.org/officeDocument/2006/relationships/slide" Target="/ppt/slides/slide3.xml" Id="R4cfe73d90e8b49d7" /><Relationship Type="http://schemas.openxmlformats.org/officeDocument/2006/relationships/slide" Target="/ppt/slides/slide4.xml" Id="R55ca383400e14f9e" /><Relationship Type="http://schemas.openxmlformats.org/officeDocument/2006/relationships/slide" Target="/ppt/slides/slide5.xml" Id="Rc11c8978bdf24bf9" /><Relationship Type="http://schemas.openxmlformats.org/officeDocument/2006/relationships/slide" Target="/ppt/slides/slide6.xml" Id="Re0f4494c076545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0c0a11f8140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856edc914430f" /><Relationship Type="http://schemas.openxmlformats.org/officeDocument/2006/relationships/theme" Target="/ppt/slideMasters/theme/theme1.xml" Id="R0e4c0cdd3fe747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b856edc91443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37119fd1547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4021831284e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e486d435e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d29e0d621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58bd99a3a40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514edfecb43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SILFVENIUS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SILFVENIUS KOMPETANSE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