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81665a3efa040a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0d55d4277f427f"/>
  </p:sldMasterIdLst>
  <p:sldIdLst>
    <p:sldId xmlns:r="http://schemas.openxmlformats.org/officeDocument/2006/relationships" id="256" r:id="Ra89635c1b9ee4c3d"/>
    <p:sldId xmlns:r="http://schemas.openxmlformats.org/officeDocument/2006/relationships" id="257" r:id="R35db4f9ab2cb4c20"/>
    <p:sldId xmlns:r="http://schemas.openxmlformats.org/officeDocument/2006/relationships" id="258" r:id="R3a0e9daa7a5d42a4"/>
    <p:sldId xmlns:r="http://schemas.openxmlformats.org/officeDocument/2006/relationships" id="259" r:id="R698c38e0bfc446a4"/>
    <p:sldId xmlns:r="http://schemas.openxmlformats.org/officeDocument/2006/relationships" id="260" r:id="R4de74bbf886a4fa6"/>
    <p:sldId xmlns:r="http://schemas.openxmlformats.org/officeDocument/2006/relationships" id="261" r:id="Re30fb46da8b442cb"/>
    <p:sldId xmlns:r="http://schemas.openxmlformats.org/officeDocument/2006/relationships" id="262" r:id="Raeb7a1c2afd14f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0d55d4277f427f" /><Relationship Type="http://schemas.openxmlformats.org/officeDocument/2006/relationships/slide" Target="/ppt/slides/slide1.xml" Id="Ra89635c1b9ee4c3d" /><Relationship Type="http://schemas.openxmlformats.org/officeDocument/2006/relationships/slide" Target="/ppt/slides/slide2.xml" Id="R35db4f9ab2cb4c20" /><Relationship Type="http://schemas.openxmlformats.org/officeDocument/2006/relationships/slide" Target="/ppt/slides/slide3.xml" Id="R3a0e9daa7a5d42a4" /><Relationship Type="http://schemas.openxmlformats.org/officeDocument/2006/relationships/slide" Target="/ppt/slides/slide4.xml" Id="R698c38e0bfc446a4" /><Relationship Type="http://schemas.openxmlformats.org/officeDocument/2006/relationships/slide" Target="/ppt/slides/slide5.xml" Id="R4de74bbf886a4fa6" /><Relationship Type="http://schemas.openxmlformats.org/officeDocument/2006/relationships/slide" Target="/ppt/slides/slide6.xml" Id="Re30fb46da8b442cb" /><Relationship Type="http://schemas.openxmlformats.org/officeDocument/2006/relationships/slide" Target="/ppt/slides/slide7.xml" Id="Raeb7a1c2afd14f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818cc825d84b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653d423024555" /><Relationship Type="http://schemas.openxmlformats.org/officeDocument/2006/relationships/theme" Target="/ppt/slideMasters/theme/theme1.xml" Id="Rc9beb9ecfcaa43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f653d4230245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21177e04747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2182b054d44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deb36469e141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2e0db022442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d8107c1b941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60a8b337e45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c7063e65d4f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AIP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AIP GRUPPEN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11 478 648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−1 600 037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6 502 080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AWAL AS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TOMMY HAUKÅS AS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 HOLTE AS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SETSÅ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TMG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915 966 608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