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405a16b76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f76c3c9f24aed"/>
  </p:sldMasterIdLst>
  <p:sldIdLst>
    <p:sldId xmlns:r="http://schemas.openxmlformats.org/officeDocument/2006/relationships" id="256" r:id="Rd70d99868b26449e"/>
    <p:sldId xmlns:r="http://schemas.openxmlformats.org/officeDocument/2006/relationships" id="257" r:id="R42986bd985a147b6"/>
    <p:sldId xmlns:r="http://schemas.openxmlformats.org/officeDocument/2006/relationships" id="258" r:id="R37887fe1bc6e4ddc"/>
    <p:sldId xmlns:r="http://schemas.openxmlformats.org/officeDocument/2006/relationships" id="259" r:id="Ra2adbbe59c224776"/>
    <p:sldId xmlns:r="http://schemas.openxmlformats.org/officeDocument/2006/relationships" id="260" r:id="R17e8180cec344cbe"/>
    <p:sldId xmlns:r="http://schemas.openxmlformats.org/officeDocument/2006/relationships" id="261" r:id="R26c3b7bf1fdd4ab8"/>
    <p:sldId xmlns:r="http://schemas.openxmlformats.org/officeDocument/2006/relationships" id="262" r:id="R99db63049bd5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f76c3c9f24aed" /><Relationship Type="http://schemas.openxmlformats.org/officeDocument/2006/relationships/slide" Target="/ppt/slides/slide1.xml" Id="Rd70d99868b26449e" /><Relationship Type="http://schemas.openxmlformats.org/officeDocument/2006/relationships/slide" Target="/ppt/slides/slide2.xml" Id="R42986bd985a147b6" /><Relationship Type="http://schemas.openxmlformats.org/officeDocument/2006/relationships/slide" Target="/ppt/slides/slide3.xml" Id="R37887fe1bc6e4ddc" /><Relationship Type="http://schemas.openxmlformats.org/officeDocument/2006/relationships/slide" Target="/ppt/slides/slide4.xml" Id="Ra2adbbe59c224776" /><Relationship Type="http://schemas.openxmlformats.org/officeDocument/2006/relationships/slide" Target="/ppt/slides/slide5.xml" Id="R17e8180cec344cbe" /><Relationship Type="http://schemas.openxmlformats.org/officeDocument/2006/relationships/slide" Target="/ppt/slides/slide6.xml" Id="R26c3b7bf1fdd4ab8" /><Relationship Type="http://schemas.openxmlformats.org/officeDocument/2006/relationships/slide" Target="/ppt/slides/slide7.xml" Id="R99db63049bd5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39efde68542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70c3ff5c348d2" /><Relationship Type="http://schemas.openxmlformats.org/officeDocument/2006/relationships/theme" Target="/ppt/slideMasters/theme/theme1.xml" Id="R3a0bae11f465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570c3ff5c3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26d09e502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88277789a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5c9eb1217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8e1467ef40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88d3fd87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fa137ae7a49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66ce6d07d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