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53879289f441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e72620e730419a"/>
  </p:sldMasterIdLst>
  <p:sldIdLst>
    <p:sldId xmlns:r="http://schemas.openxmlformats.org/officeDocument/2006/relationships" id="256" r:id="Rba6f307eb4244d31"/>
    <p:sldId xmlns:r="http://schemas.openxmlformats.org/officeDocument/2006/relationships" id="257" r:id="Re6aaa991574f497b"/>
    <p:sldId xmlns:r="http://schemas.openxmlformats.org/officeDocument/2006/relationships" id="258" r:id="Rcb24aff97b4149b5"/>
    <p:sldId xmlns:r="http://schemas.openxmlformats.org/officeDocument/2006/relationships" id="259" r:id="R55f37eb281364c27"/>
    <p:sldId xmlns:r="http://schemas.openxmlformats.org/officeDocument/2006/relationships" id="260" r:id="R4f532aef8415496c"/>
    <p:sldId xmlns:r="http://schemas.openxmlformats.org/officeDocument/2006/relationships" id="261" r:id="R77b085887ded47f2"/>
    <p:sldId xmlns:r="http://schemas.openxmlformats.org/officeDocument/2006/relationships" id="262" r:id="R00aaf369d5bc47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e72620e730419a" /><Relationship Type="http://schemas.openxmlformats.org/officeDocument/2006/relationships/slide" Target="/ppt/slides/slide1.xml" Id="Rba6f307eb4244d31" /><Relationship Type="http://schemas.openxmlformats.org/officeDocument/2006/relationships/slide" Target="/ppt/slides/slide2.xml" Id="Re6aaa991574f497b" /><Relationship Type="http://schemas.openxmlformats.org/officeDocument/2006/relationships/slide" Target="/ppt/slides/slide3.xml" Id="Rcb24aff97b4149b5" /><Relationship Type="http://schemas.openxmlformats.org/officeDocument/2006/relationships/slide" Target="/ppt/slides/slide4.xml" Id="R55f37eb281364c27" /><Relationship Type="http://schemas.openxmlformats.org/officeDocument/2006/relationships/slide" Target="/ppt/slides/slide5.xml" Id="R4f532aef8415496c" /><Relationship Type="http://schemas.openxmlformats.org/officeDocument/2006/relationships/slide" Target="/ppt/slides/slide6.xml" Id="R77b085887ded47f2" /><Relationship Type="http://schemas.openxmlformats.org/officeDocument/2006/relationships/slide" Target="/ppt/slides/slide7.xml" Id="R00aaf369d5bc47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bf7dc3a924c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5e85e606c4ed2" /><Relationship Type="http://schemas.openxmlformats.org/officeDocument/2006/relationships/theme" Target="/ppt/slideMasters/theme/theme1.xml" Id="Rc1322e2306be45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65e85e606c4e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7059fc1df45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142ad5e2149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3e0b4bfee4b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5f237a5c148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6a6f7fa5a46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38ae225eb45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9056b6b1c40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RAC INVEST AS ble etablert [år] og holder til i Skoppum.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36 540 935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67 246 230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100 162 947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GIMLEGRUPPEN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NAVJORD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KIRKENG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ERIK NILSEN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Innlaget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3185 Skoppum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916 020 813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