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6e47a0857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c4976480f4e6a"/>
  </p:sldMasterIdLst>
  <p:sldIdLst>
    <p:sldId xmlns:r="http://schemas.openxmlformats.org/officeDocument/2006/relationships" id="256" r:id="Rcea0192a35fa409d"/>
    <p:sldId xmlns:r="http://schemas.openxmlformats.org/officeDocument/2006/relationships" id="257" r:id="R9bc09be468484723"/>
    <p:sldId xmlns:r="http://schemas.openxmlformats.org/officeDocument/2006/relationships" id="258" r:id="R927c103204e942ed"/>
    <p:sldId xmlns:r="http://schemas.openxmlformats.org/officeDocument/2006/relationships" id="259" r:id="R19151df9144046f2"/>
    <p:sldId xmlns:r="http://schemas.openxmlformats.org/officeDocument/2006/relationships" id="260" r:id="Rca3bccff73164c8c"/>
    <p:sldId xmlns:r="http://schemas.openxmlformats.org/officeDocument/2006/relationships" id="261" r:id="Rb0a70dc2b2fe4d34"/>
    <p:sldId xmlns:r="http://schemas.openxmlformats.org/officeDocument/2006/relationships" id="262" r:id="R8869e0ea148b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c4976480f4e6a" /><Relationship Type="http://schemas.openxmlformats.org/officeDocument/2006/relationships/slide" Target="/ppt/slides/slide1.xml" Id="Rcea0192a35fa409d" /><Relationship Type="http://schemas.openxmlformats.org/officeDocument/2006/relationships/slide" Target="/ppt/slides/slide2.xml" Id="R9bc09be468484723" /><Relationship Type="http://schemas.openxmlformats.org/officeDocument/2006/relationships/slide" Target="/ppt/slides/slide3.xml" Id="R927c103204e942ed" /><Relationship Type="http://schemas.openxmlformats.org/officeDocument/2006/relationships/slide" Target="/ppt/slides/slide4.xml" Id="R19151df9144046f2" /><Relationship Type="http://schemas.openxmlformats.org/officeDocument/2006/relationships/slide" Target="/ppt/slides/slide5.xml" Id="Rca3bccff73164c8c" /><Relationship Type="http://schemas.openxmlformats.org/officeDocument/2006/relationships/slide" Target="/ppt/slides/slide6.xml" Id="Rb0a70dc2b2fe4d34" /><Relationship Type="http://schemas.openxmlformats.org/officeDocument/2006/relationships/slide" Target="/ppt/slides/slide7.xml" Id="R8869e0ea148b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f3844549d46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671d65ffc471f" /><Relationship Type="http://schemas.openxmlformats.org/officeDocument/2006/relationships/theme" Target="/ppt/slideMasters/theme/theme1.xml" Id="Rc4b54c7d29d1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671d65ffc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38be7b547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a1f4a2dd0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c77d94fd848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3bcbd53a4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aaedf21f2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b633976e2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3ee65ea35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163 344 465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677 866 150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690 542 617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