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96adbe035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72a61ce3dc4f77"/>
  </p:sldMasterIdLst>
  <p:sldIdLst>
    <p:sldId xmlns:r="http://schemas.openxmlformats.org/officeDocument/2006/relationships" id="256" r:id="Rbdbf9d94955948ca"/>
    <p:sldId xmlns:r="http://schemas.openxmlformats.org/officeDocument/2006/relationships" id="257" r:id="R938f8664f1444a6f"/>
    <p:sldId xmlns:r="http://schemas.openxmlformats.org/officeDocument/2006/relationships" id="258" r:id="Rc1f7f7a126cb4711"/>
    <p:sldId xmlns:r="http://schemas.openxmlformats.org/officeDocument/2006/relationships" id="259" r:id="R61958a5353f54d0a"/>
    <p:sldId xmlns:r="http://schemas.openxmlformats.org/officeDocument/2006/relationships" id="260" r:id="R2fbb85b01095435f"/>
    <p:sldId xmlns:r="http://schemas.openxmlformats.org/officeDocument/2006/relationships" id="261" r:id="R9fcc55a8f97c4a6c"/>
    <p:sldId xmlns:r="http://schemas.openxmlformats.org/officeDocument/2006/relationships" id="262" r:id="R56130a706d0c4f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2a61ce3dc4f77" /><Relationship Type="http://schemas.openxmlformats.org/officeDocument/2006/relationships/slide" Target="/ppt/slides/slide1.xml" Id="Rbdbf9d94955948ca" /><Relationship Type="http://schemas.openxmlformats.org/officeDocument/2006/relationships/slide" Target="/ppt/slides/slide2.xml" Id="R938f8664f1444a6f" /><Relationship Type="http://schemas.openxmlformats.org/officeDocument/2006/relationships/slide" Target="/ppt/slides/slide3.xml" Id="Rc1f7f7a126cb4711" /><Relationship Type="http://schemas.openxmlformats.org/officeDocument/2006/relationships/slide" Target="/ppt/slides/slide4.xml" Id="R61958a5353f54d0a" /><Relationship Type="http://schemas.openxmlformats.org/officeDocument/2006/relationships/slide" Target="/ppt/slides/slide5.xml" Id="R2fbb85b01095435f" /><Relationship Type="http://schemas.openxmlformats.org/officeDocument/2006/relationships/slide" Target="/ppt/slides/slide6.xml" Id="R9fcc55a8f97c4a6c" /><Relationship Type="http://schemas.openxmlformats.org/officeDocument/2006/relationships/slide" Target="/ppt/slides/slide7.xml" Id="R56130a706d0c4f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5090a975ed47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a56a79944449a5" /><Relationship Type="http://schemas.openxmlformats.org/officeDocument/2006/relationships/theme" Target="/ppt/slideMasters/theme/theme1.xml" Id="Rb32157859a8b43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a56a79944449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7094cc137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145dd9224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597fa8aa142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faca1d4c814d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5f801fb7c7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83ff4351454a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4526972334e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917 080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−6 325 170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163 344 465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677 866 150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690 542 617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