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1c5428cc3e45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5961d8ad654626"/>
  </p:sldMasterIdLst>
  <p:sldIdLst>
    <p:sldId xmlns:r="http://schemas.openxmlformats.org/officeDocument/2006/relationships" id="256" r:id="R57e4c5fc88eb4804"/>
    <p:sldId xmlns:r="http://schemas.openxmlformats.org/officeDocument/2006/relationships" id="257" r:id="R71f1394892b4418d"/>
    <p:sldId xmlns:r="http://schemas.openxmlformats.org/officeDocument/2006/relationships" id="258" r:id="R22166d7fee0f44f2"/>
    <p:sldId xmlns:r="http://schemas.openxmlformats.org/officeDocument/2006/relationships" id="259" r:id="Re50a433107cc41af"/>
    <p:sldId xmlns:r="http://schemas.openxmlformats.org/officeDocument/2006/relationships" id="260" r:id="R5fabdd95cddc43c4"/>
    <p:sldId xmlns:r="http://schemas.openxmlformats.org/officeDocument/2006/relationships" id="261" r:id="R751ee9c08eaf44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5961d8ad654626" /><Relationship Type="http://schemas.openxmlformats.org/officeDocument/2006/relationships/slide" Target="/ppt/slides/slide1.xml" Id="R57e4c5fc88eb4804" /><Relationship Type="http://schemas.openxmlformats.org/officeDocument/2006/relationships/slide" Target="/ppt/slides/slide2.xml" Id="R71f1394892b4418d" /><Relationship Type="http://schemas.openxmlformats.org/officeDocument/2006/relationships/slide" Target="/ppt/slides/slide3.xml" Id="R22166d7fee0f44f2" /><Relationship Type="http://schemas.openxmlformats.org/officeDocument/2006/relationships/slide" Target="/ppt/slides/slide4.xml" Id="Re50a433107cc41af" /><Relationship Type="http://schemas.openxmlformats.org/officeDocument/2006/relationships/slide" Target="/ppt/slides/slide5.xml" Id="R5fabdd95cddc43c4" /><Relationship Type="http://schemas.openxmlformats.org/officeDocument/2006/relationships/slide" Target="/ppt/slides/slide6.xml" Id="R751ee9c08eaf44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10b387891442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bf6ef6ada4f8a" /><Relationship Type="http://schemas.openxmlformats.org/officeDocument/2006/relationships/theme" Target="/ppt/slideMasters/theme/theme1.xml" Id="R52b15925089345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8bf6ef6ada4f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785991eca45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825a76a9e44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a3ce4b97a49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bbb94b13442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1c574efe843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f22c81ec442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DALANE BYGG EGERSUND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DALANE BYGG EGERSUND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3 316 738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213 688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916 102 739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