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9598d55b8e48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e11b93f6c348c1"/>
  </p:sldMasterIdLst>
  <p:sldIdLst>
    <p:sldId xmlns:r="http://schemas.openxmlformats.org/officeDocument/2006/relationships" id="256" r:id="Rab4c2191cc29440a"/>
    <p:sldId xmlns:r="http://schemas.openxmlformats.org/officeDocument/2006/relationships" id="257" r:id="R24d7796bf23a4276"/>
    <p:sldId xmlns:r="http://schemas.openxmlformats.org/officeDocument/2006/relationships" id="258" r:id="R0fa3e44f94ce4c67"/>
    <p:sldId xmlns:r="http://schemas.openxmlformats.org/officeDocument/2006/relationships" id="259" r:id="R6ed6ce9203554268"/>
    <p:sldId xmlns:r="http://schemas.openxmlformats.org/officeDocument/2006/relationships" id="260" r:id="Rd93fb0559ad644d3"/>
    <p:sldId xmlns:r="http://schemas.openxmlformats.org/officeDocument/2006/relationships" id="261" r:id="Rbc1923e34cb242ef"/>
    <p:sldId xmlns:r="http://schemas.openxmlformats.org/officeDocument/2006/relationships" id="262" r:id="Rafed516d389a41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e11b93f6c348c1" /><Relationship Type="http://schemas.openxmlformats.org/officeDocument/2006/relationships/slide" Target="/ppt/slides/slide1.xml" Id="Rab4c2191cc29440a" /><Relationship Type="http://schemas.openxmlformats.org/officeDocument/2006/relationships/slide" Target="/ppt/slides/slide2.xml" Id="R24d7796bf23a4276" /><Relationship Type="http://schemas.openxmlformats.org/officeDocument/2006/relationships/slide" Target="/ppt/slides/slide3.xml" Id="R0fa3e44f94ce4c67" /><Relationship Type="http://schemas.openxmlformats.org/officeDocument/2006/relationships/slide" Target="/ppt/slides/slide4.xml" Id="R6ed6ce9203554268" /><Relationship Type="http://schemas.openxmlformats.org/officeDocument/2006/relationships/slide" Target="/ppt/slides/slide5.xml" Id="Rd93fb0559ad644d3" /><Relationship Type="http://schemas.openxmlformats.org/officeDocument/2006/relationships/slide" Target="/ppt/slides/slide6.xml" Id="Rbc1923e34cb242ef" /><Relationship Type="http://schemas.openxmlformats.org/officeDocument/2006/relationships/slide" Target="/ppt/slides/slide7.xml" Id="Rafed516d389a41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42fcc8606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3a4d091694e42" /><Relationship Type="http://schemas.openxmlformats.org/officeDocument/2006/relationships/theme" Target="/ppt/slideMasters/theme/theme1.xml" Id="Ra89fc5f1bbf543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33a4d09169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c77520b8b44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339b7e5ee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ffc45d5e4e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5089e934b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62cd05b2741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7bdbb148846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5e9f3a1f46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GEOTEC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GEOTEC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2 977 993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885 521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1 302 337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TOR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916 112 254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GEOTEC AS</a:t>
            </a:r>
          </a:p>
        </p:txBody>
      </p:sp>
    </p:spTree>
  </p:cSld>
  <p:clrMapOvr>
    <a:masterClrMapping xmlns:a="http://schemas.openxmlformats.org/drawingml/2006/main"/>
  </p:clrMapOvr>
</p:sld>
</file>