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3aa06dbcb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3436bf5524beb"/>
  </p:sldMasterIdLst>
  <p:sldIdLst>
    <p:sldId xmlns:r="http://schemas.openxmlformats.org/officeDocument/2006/relationships" id="256" r:id="R001df057852e4626"/>
    <p:sldId xmlns:r="http://schemas.openxmlformats.org/officeDocument/2006/relationships" id="257" r:id="R6a631ddd11764912"/>
    <p:sldId xmlns:r="http://schemas.openxmlformats.org/officeDocument/2006/relationships" id="258" r:id="R37b6d3d608e04dca"/>
    <p:sldId xmlns:r="http://schemas.openxmlformats.org/officeDocument/2006/relationships" id="259" r:id="R181bbcdab411463c"/>
    <p:sldId xmlns:r="http://schemas.openxmlformats.org/officeDocument/2006/relationships" id="260" r:id="R3efa68570da74777"/>
    <p:sldId xmlns:r="http://schemas.openxmlformats.org/officeDocument/2006/relationships" id="261" r:id="R496d2d1c78024257"/>
    <p:sldId xmlns:r="http://schemas.openxmlformats.org/officeDocument/2006/relationships" id="262" r:id="R6104b3d23b25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3436bf5524beb" /><Relationship Type="http://schemas.openxmlformats.org/officeDocument/2006/relationships/slide" Target="/ppt/slides/slide1.xml" Id="R001df057852e4626" /><Relationship Type="http://schemas.openxmlformats.org/officeDocument/2006/relationships/slide" Target="/ppt/slides/slide2.xml" Id="R6a631ddd11764912" /><Relationship Type="http://schemas.openxmlformats.org/officeDocument/2006/relationships/slide" Target="/ppt/slides/slide3.xml" Id="R37b6d3d608e04dca" /><Relationship Type="http://schemas.openxmlformats.org/officeDocument/2006/relationships/slide" Target="/ppt/slides/slide4.xml" Id="R181bbcdab411463c" /><Relationship Type="http://schemas.openxmlformats.org/officeDocument/2006/relationships/slide" Target="/ppt/slides/slide5.xml" Id="R3efa68570da74777" /><Relationship Type="http://schemas.openxmlformats.org/officeDocument/2006/relationships/slide" Target="/ppt/slides/slide6.xml" Id="R496d2d1c78024257" /><Relationship Type="http://schemas.openxmlformats.org/officeDocument/2006/relationships/slide" Target="/ppt/slides/slide7.xml" Id="R6104b3d23b25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319ad5ded40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c77d98d24120" /><Relationship Type="http://schemas.openxmlformats.org/officeDocument/2006/relationships/theme" Target="/ppt/slideMasters/theme/theme1.xml" Id="Rec0f7ae802ae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ec77d98d2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dd0a30bbf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c615abc7e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d69f48a34d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d6673cc6d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c39a14e7343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fcf9cea09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77756831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TROLU INVEST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369 850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Langmyrvegen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916 112 939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TROLU INVEST AS</a:t>
            </a:r>
          </a:p>
        </p:txBody>
      </p:sp>
    </p:spTree>
  </p:cSld>
  <p:clrMapOvr>
    <a:masterClrMapping xmlns:a="http://schemas.openxmlformats.org/drawingml/2006/main"/>
  </p:clrMapOvr>
</p:sld>
</file>