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16ae9d773b4bc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226b184f1274ce6"/>
  </p:sldMasterIdLst>
  <p:sldIdLst>
    <p:sldId xmlns:r="http://schemas.openxmlformats.org/officeDocument/2006/relationships" id="256" r:id="R74953ae1fb604edb"/>
    <p:sldId xmlns:r="http://schemas.openxmlformats.org/officeDocument/2006/relationships" id="257" r:id="R34430fa32160474b"/>
    <p:sldId xmlns:r="http://schemas.openxmlformats.org/officeDocument/2006/relationships" id="258" r:id="Rda952a38fd77450f"/>
    <p:sldId xmlns:r="http://schemas.openxmlformats.org/officeDocument/2006/relationships" id="259" r:id="R0d891021cb174631"/>
    <p:sldId xmlns:r="http://schemas.openxmlformats.org/officeDocument/2006/relationships" id="260" r:id="R5dd39865750d4950"/>
    <p:sldId xmlns:r="http://schemas.openxmlformats.org/officeDocument/2006/relationships" id="261" r:id="R00f7153c95e44945"/>
    <p:sldId xmlns:r="http://schemas.openxmlformats.org/officeDocument/2006/relationships" id="262" r:id="R07dc9bcabd0046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26b184f1274ce6" /><Relationship Type="http://schemas.openxmlformats.org/officeDocument/2006/relationships/slide" Target="/ppt/slides/slide1.xml" Id="R74953ae1fb604edb" /><Relationship Type="http://schemas.openxmlformats.org/officeDocument/2006/relationships/slide" Target="/ppt/slides/slide2.xml" Id="R34430fa32160474b" /><Relationship Type="http://schemas.openxmlformats.org/officeDocument/2006/relationships/slide" Target="/ppt/slides/slide3.xml" Id="Rda952a38fd77450f" /><Relationship Type="http://schemas.openxmlformats.org/officeDocument/2006/relationships/slide" Target="/ppt/slides/slide4.xml" Id="R0d891021cb174631" /><Relationship Type="http://schemas.openxmlformats.org/officeDocument/2006/relationships/slide" Target="/ppt/slides/slide5.xml" Id="R5dd39865750d4950" /><Relationship Type="http://schemas.openxmlformats.org/officeDocument/2006/relationships/slide" Target="/ppt/slides/slide6.xml" Id="R00f7153c95e44945" /><Relationship Type="http://schemas.openxmlformats.org/officeDocument/2006/relationships/slide" Target="/ppt/slides/slide7.xml" Id="R07dc9bcabd0046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06a7ca1158e47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6fe21953ea4b03" /><Relationship Type="http://schemas.openxmlformats.org/officeDocument/2006/relationships/theme" Target="/ppt/slideMasters/theme/theme1.xml" Id="R88386207870142d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f6fe21953ea4b0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c4027c1cee43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7a92f90a364c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edc7287a247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739da6dbeb48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8cfc79a2d64d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efa6b7bc5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d874908782462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SMARTSTAFF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SMARTSTAFF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5 922 276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14 514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9 073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−217 587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634 246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SUNDE ANDREAS  –  38,5 %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JOHNNY GEREON  –  37,5 %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AMUNDSEN HELLE CATHRINE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LINDHOLM MAGNUS  –  4,0 %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BØLGEN KRISTIAN NIKLASSON  –  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HAFSTEINSSON GUNNAR INGI  –  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Vækerøveien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916 127 693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SMARTSTAFF AS</a:t>
            </a:r>
          </a:p>
        </p:txBody>
      </p:sp>
    </p:spTree>
  </p:cSld>
  <p:clrMapOvr>
    <a:masterClrMapping xmlns:a="http://schemas.openxmlformats.org/drawingml/2006/main"/>
  </p:clrMapOvr>
</p:sld>
</file>