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b80a7c64804c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c6808222e5413e"/>
  </p:sldMasterIdLst>
  <p:sldIdLst>
    <p:sldId xmlns:r="http://schemas.openxmlformats.org/officeDocument/2006/relationships" id="256" r:id="Rb73d1dffc1464d96"/>
    <p:sldId xmlns:r="http://schemas.openxmlformats.org/officeDocument/2006/relationships" id="257" r:id="R13d4231ce2414fd7"/>
    <p:sldId xmlns:r="http://schemas.openxmlformats.org/officeDocument/2006/relationships" id="258" r:id="R48420877fd6c4c5d"/>
    <p:sldId xmlns:r="http://schemas.openxmlformats.org/officeDocument/2006/relationships" id="259" r:id="R565dafe852da4df7"/>
    <p:sldId xmlns:r="http://schemas.openxmlformats.org/officeDocument/2006/relationships" id="260" r:id="R18781307956a4352"/>
    <p:sldId xmlns:r="http://schemas.openxmlformats.org/officeDocument/2006/relationships" id="261" r:id="Raa8c2332bdbd4a37"/>
    <p:sldId xmlns:r="http://schemas.openxmlformats.org/officeDocument/2006/relationships" id="262" r:id="R754745aea43c44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c6808222e5413e" /><Relationship Type="http://schemas.openxmlformats.org/officeDocument/2006/relationships/slide" Target="/ppt/slides/slide1.xml" Id="Rb73d1dffc1464d96" /><Relationship Type="http://schemas.openxmlformats.org/officeDocument/2006/relationships/slide" Target="/ppt/slides/slide2.xml" Id="R13d4231ce2414fd7" /><Relationship Type="http://schemas.openxmlformats.org/officeDocument/2006/relationships/slide" Target="/ppt/slides/slide3.xml" Id="R48420877fd6c4c5d" /><Relationship Type="http://schemas.openxmlformats.org/officeDocument/2006/relationships/slide" Target="/ppt/slides/slide4.xml" Id="R565dafe852da4df7" /><Relationship Type="http://schemas.openxmlformats.org/officeDocument/2006/relationships/slide" Target="/ppt/slides/slide5.xml" Id="R18781307956a4352" /><Relationship Type="http://schemas.openxmlformats.org/officeDocument/2006/relationships/slide" Target="/ppt/slides/slide6.xml" Id="Raa8c2332bdbd4a37" /><Relationship Type="http://schemas.openxmlformats.org/officeDocument/2006/relationships/slide" Target="/ppt/slides/slide7.xml" Id="R754745aea43c44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30c1de7004e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4bee3cd624547" /><Relationship Type="http://schemas.openxmlformats.org/officeDocument/2006/relationships/theme" Target="/ppt/slideMasters/theme/theme1.xml" Id="R1029700398ef40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d4bee3cd6245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8fbd4980b4d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2e240ab5c4d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dbace36c14c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75e16459742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eec72a2e048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2595b76fc45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27f84040249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REINETUN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REINETUN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6 694 877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6 912 886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VEGAR BØE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Dalevegen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6154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916 136 331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