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fd7e82c118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1e2996f9641ed"/>
  </p:sldMasterIdLst>
  <p:sldIdLst>
    <p:sldId xmlns:r="http://schemas.openxmlformats.org/officeDocument/2006/relationships" id="256" r:id="R99a98f3294f94921"/>
    <p:sldId xmlns:r="http://schemas.openxmlformats.org/officeDocument/2006/relationships" id="257" r:id="R77dbe60f27714e7e"/>
    <p:sldId xmlns:r="http://schemas.openxmlformats.org/officeDocument/2006/relationships" id="258" r:id="Rf8930fe70c924c8c"/>
    <p:sldId xmlns:r="http://schemas.openxmlformats.org/officeDocument/2006/relationships" id="259" r:id="R6f28f04c8b27489c"/>
    <p:sldId xmlns:r="http://schemas.openxmlformats.org/officeDocument/2006/relationships" id="260" r:id="R551ab9f5eb914ccf"/>
    <p:sldId xmlns:r="http://schemas.openxmlformats.org/officeDocument/2006/relationships" id="261" r:id="R567b87d3cd214dd7"/>
    <p:sldId xmlns:r="http://schemas.openxmlformats.org/officeDocument/2006/relationships" id="262" r:id="R7c4ca17ddd6f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1e2996f9641ed" /><Relationship Type="http://schemas.openxmlformats.org/officeDocument/2006/relationships/slide" Target="/ppt/slides/slide1.xml" Id="R99a98f3294f94921" /><Relationship Type="http://schemas.openxmlformats.org/officeDocument/2006/relationships/slide" Target="/ppt/slides/slide2.xml" Id="R77dbe60f27714e7e" /><Relationship Type="http://schemas.openxmlformats.org/officeDocument/2006/relationships/slide" Target="/ppt/slides/slide3.xml" Id="Rf8930fe70c924c8c" /><Relationship Type="http://schemas.openxmlformats.org/officeDocument/2006/relationships/slide" Target="/ppt/slides/slide4.xml" Id="R6f28f04c8b27489c" /><Relationship Type="http://schemas.openxmlformats.org/officeDocument/2006/relationships/slide" Target="/ppt/slides/slide5.xml" Id="R551ab9f5eb914ccf" /><Relationship Type="http://schemas.openxmlformats.org/officeDocument/2006/relationships/slide" Target="/ppt/slides/slide6.xml" Id="R567b87d3cd214dd7" /><Relationship Type="http://schemas.openxmlformats.org/officeDocument/2006/relationships/slide" Target="/ppt/slides/slide7.xml" Id="R7c4ca17ddd6f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1a9f96a5148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a53fe9984153" /><Relationship Type="http://schemas.openxmlformats.org/officeDocument/2006/relationships/theme" Target="/ppt/slideMasters/theme/theme1.xml" Id="R679269b2b8fd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9a53fe998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1e8a939d348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f2463b32c4c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b90e1a1ca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f71eb33e41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bd859fea3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b4ef86a05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fb6f69558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REINETUN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6 694 877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6 912 886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BØE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