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537050a4e43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b29028ba4e4f6d"/>
  </p:sldMasterIdLst>
  <p:sldIdLst>
    <p:sldId xmlns:r="http://schemas.openxmlformats.org/officeDocument/2006/relationships" id="256" r:id="Rc2b72508029f4b89"/>
    <p:sldId xmlns:r="http://schemas.openxmlformats.org/officeDocument/2006/relationships" id="257" r:id="R0a444a01b7d440dc"/>
    <p:sldId xmlns:r="http://schemas.openxmlformats.org/officeDocument/2006/relationships" id="258" r:id="R439ecdadf32443f5"/>
    <p:sldId xmlns:r="http://schemas.openxmlformats.org/officeDocument/2006/relationships" id="259" r:id="R6c06cd56b3364b68"/>
    <p:sldId xmlns:r="http://schemas.openxmlformats.org/officeDocument/2006/relationships" id="260" r:id="R032337a8f567478e"/>
    <p:sldId xmlns:r="http://schemas.openxmlformats.org/officeDocument/2006/relationships" id="261" r:id="Rc4d4b6718fad47ef"/>
    <p:sldId xmlns:r="http://schemas.openxmlformats.org/officeDocument/2006/relationships" id="262" r:id="Re8b4a933ee0a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29028ba4e4f6d" /><Relationship Type="http://schemas.openxmlformats.org/officeDocument/2006/relationships/slide" Target="/ppt/slides/slide1.xml" Id="Rc2b72508029f4b89" /><Relationship Type="http://schemas.openxmlformats.org/officeDocument/2006/relationships/slide" Target="/ppt/slides/slide2.xml" Id="R0a444a01b7d440dc" /><Relationship Type="http://schemas.openxmlformats.org/officeDocument/2006/relationships/slide" Target="/ppt/slides/slide3.xml" Id="R439ecdadf32443f5" /><Relationship Type="http://schemas.openxmlformats.org/officeDocument/2006/relationships/slide" Target="/ppt/slides/slide4.xml" Id="R6c06cd56b3364b68" /><Relationship Type="http://schemas.openxmlformats.org/officeDocument/2006/relationships/slide" Target="/ppt/slides/slide5.xml" Id="R032337a8f567478e" /><Relationship Type="http://schemas.openxmlformats.org/officeDocument/2006/relationships/slide" Target="/ppt/slides/slide6.xml" Id="Rc4d4b6718fad47ef" /><Relationship Type="http://schemas.openxmlformats.org/officeDocument/2006/relationships/slide" Target="/ppt/slides/slide7.xml" Id="Re8b4a933ee0a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5a300e66c4c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2a1dd6b8a4805" /><Relationship Type="http://schemas.openxmlformats.org/officeDocument/2006/relationships/theme" Target="/ppt/slideMasters/theme/theme1.xml" Id="R19b6d1a29c824d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c2a1dd6b8a48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60cd016d8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1fd080ae545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d9875ec7743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d45f93c194a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c9bea67b04a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bdbe6744348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e70dbaffd4f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RÅN EIENDOM AS ble etablert [år] og holder til i Sandstad.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3 071 869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769 781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1 233 601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15 892 864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EIENDOMSUTVIKLING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CAVI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Innhitterveien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7246 Sandstad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916 139 764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RÅN EIENDOM AS</a:t>
            </a:r>
          </a:p>
        </p:txBody>
      </p:sp>
    </p:spTree>
  </p:cSld>
  <p:clrMapOvr>
    <a:masterClrMapping xmlns:a="http://schemas.openxmlformats.org/drawingml/2006/main"/>
  </p:clrMapOvr>
</p:sld>
</file>