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ecb226108d4d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252a9008af4f1b"/>
  </p:sldMasterIdLst>
  <p:sldIdLst>
    <p:sldId xmlns:r="http://schemas.openxmlformats.org/officeDocument/2006/relationships" id="256" r:id="R7c82299b71c74fc3"/>
    <p:sldId xmlns:r="http://schemas.openxmlformats.org/officeDocument/2006/relationships" id="257" r:id="Ra9e0486129e04f5c"/>
    <p:sldId xmlns:r="http://schemas.openxmlformats.org/officeDocument/2006/relationships" id="258" r:id="Ra9297e6f75f94174"/>
    <p:sldId xmlns:r="http://schemas.openxmlformats.org/officeDocument/2006/relationships" id="259" r:id="R462ba48682ad4970"/>
    <p:sldId xmlns:r="http://schemas.openxmlformats.org/officeDocument/2006/relationships" id="260" r:id="Rea954f774034430b"/>
    <p:sldId xmlns:r="http://schemas.openxmlformats.org/officeDocument/2006/relationships" id="261" r:id="R514b32bfb90f42a0"/>
    <p:sldId xmlns:r="http://schemas.openxmlformats.org/officeDocument/2006/relationships" id="262" r:id="R929b66932ebb43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252a9008af4f1b" /><Relationship Type="http://schemas.openxmlformats.org/officeDocument/2006/relationships/slide" Target="/ppt/slides/slide1.xml" Id="R7c82299b71c74fc3" /><Relationship Type="http://schemas.openxmlformats.org/officeDocument/2006/relationships/slide" Target="/ppt/slides/slide2.xml" Id="Ra9e0486129e04f5c" /><Relationship Type="http://schemas.openxmlformats.org/officeDocument/2006/relationships/slide" Target="/ppt/slides/slide3.xml" Id="Ra9297e6f75f94174" /><Relationship Type="http://schemas.openxmlformats.org/officeDocument/2006/relationships/slide" Target="/ppt/slides/slide4.xml" Id="R462ba48682ad4970" /><Relationship Type="http://schemas.openxmlformats.org/officeDocument/2006/relationships/slide" Target="/ppt/slides/slide5.xml" Id="Rea954f774034430b" /><Relationship Type="http://schemas.openxmlformats.org/officeDocument/2006/relationships/slide" Target="/ppt/slides/slide6.xml" Id="R514b32bfb90f42a0" /><Relationship Type="http://schemas.openxmlformats.org/officeDocument/2006/relationships/slide" Target="/ppt/slides/slide7.xml" Id="R929b66932ebb43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6092d0a5b64a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ac6e379ad44e1" /><Relationship Type="http://schemas.openxmlformats.org/officeDocument/2006/relationships/theme" Target="/ppt/slideMasters/theme/theme1.xml" Id="R748dbcb4c9834f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6ac6e379ad44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9dadce73a4b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754618fed4d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f16dc788740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d8a17fba543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ae4f5ae2341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6f31521bb4a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9bf6640b841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THOR JOHANSSEN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JOHANSSEN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568 482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4 229 543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4 229 543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JOHANSSEN  –  55,6 %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JOHANSSEN  –  44,4 %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8402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916 143 621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THOR JOHANSSEN AS</a:t>
            </a:r>
          </a:p>
        </p:txBody>
      </p:sp>
    </p:spTree>
  </p:cSld>
  <p:clrMapOvr>
    <a:masterClrMapping xmlns:a="http://schemas.openxmlformats.org/drawingml/2006/main"/>
  </p:clrMapOvr>
</p:sld>
</file>