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3ddf46dc8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d32e7cae24dc4"/>
  </p:sldMasterIdLst>
  <p:sldIdLst>
    <p:sldId xmlns:r="http://schemas.openxmlformats.org/officeDocument/2006/relationships" id="256" r:id="R285dd176c0f1482d"/>
    <p:sldId xmlns:r="http://schemas.openxmlformats.org/officeDocument/2006/relationships" id="257" r:id="R97c42daf50e34327"/>
    <p:sldId xmlns:r="http://schemas.openxmlformats.org/officeDocument/2006/relationships" id="258" r:id="Rd8e8d9b589ff4716"/>
    <p:sldId xmlns:r="http://schemas.openxmlformats.org/officeDocument/2006/relationships" id="259" r:id="R9c0f7a0000924010"/>
    <p:sldId xmlns:r="http://schemas.openxmlformats.org/officeDocument/2006/relationships" id="260" r:id="R3a3f305a837b456d"/>
    <p:sldId xmlns:r="http://schemas.openxmlformats.org/officeDocument/2006/relationships" id="261" r:id="R7d2393dbc4fa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d32e7cae24dc4" /><Relationship Type="http://schemas.openxmlformats.org/officeDocument/2006/relationships/slide" Target="/ppt/slides/slide1.xml" Id="R285dd176c0f1482d" /><Relationship Type="http://schemas.openxmlformats.org/officeDocument/2006/relationships/slide" Target="/ppt/slides/slide2.xml" Id="R97c42daf50e34327" /><Relationship Type="http://schemas.openxmlformats.org/officeDocument/2006/relationships/slide" Target="/ppt/slides/slide3.xml" Id="Rd8e8d9b589ff4716" /><Relationship Type="http://schemas.openxmlformats.org/officeDocument/2006/relationships/slide" Target="/ppt/slides/slide4.xml" Id="R9c0f7a0000924010" /><Relationship Type="http://schemas.openxmlformats.org/officeDocument/2006/relationships/slide" Target="/ppt/slides/slide5.xml" Id="R3a3f305a837b456d" /><Relationship Type="http://schemas.openxmlformats.org/officeDocument/2006/relationships/slide" Target="/ppt/slides/slide6.xml" Id="R7d2393dbc4fa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550ef2cbb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6121d76134409" /><Relationship Type="http://schemas.openxmlformats.org/officeDocument/2006/relationships/theme" Target="/ppt/slideMasters/theme/theme1.xml" Id="R395122abb2dc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16121d7613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77f89d5a9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a641c755f46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7e4cdc66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1827a24ef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3fe1563641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a99e67f7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