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05b7938e574b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b5375ba50b4ac8"/>
  </p:sldMasterIdLst>
  <p:sldIdLst>
    <p:sldId xmlns:r="http://schemas.openxmlformats.org/officeDocument/2006/relationships" id="256" r:id="Ra1e8c43f68364a66"/>
    <p:sldId xmlns:r="http://schemas.openxmlformats.org/officeDocument/2006/relationships" id="257" r:id="Ra1823209038948b0"/>
    <p:sldId xmlns:r="http://schemas.openxmlformats.org/officeDocument/2006/relationships" id="258" r:id="R4de6b24cf50648bf"/>
    <p:sldId xmlns:r="http://schemas.openxmlformats.org/officeDocument/2006/relationships" id="259" r:id="R87c4e16e85854eaa"/>
    <p:sldId xmlns:r="http://schemas.openxmlformats.org/officeDocument/2006/relationships" id="260" r:id="Ra125abf4b3064e57"/>
    <p:sldId xmlns:r="http://schemas.openxmlformats.org/officeDocument/2006/relationships" id="261" r:id="R68da028c3d76438a"/>
    <p:sldId xmlns:r="http://schemas.openxmlformats.org/officeDocument/2006/relationships" id="262" r:id="R828b960d830d4e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5375ba50b4ac8" /><Relationship Type="http://schemas.openxmlformats.org/officeDocument/2006/relationships/slide" Target="/ppt/slides/slide1.xml" Id="Ra1e8c43f68364a66" /><Relationship Type="http://schemas.openxmlformats.org/officeDocument/2006/relationships/slide" Target="/ppt/slides/slide2.xml" Id="Ra1823209038948b0" /><Relationship Type="http://schemas.openxmlformats.org/officeDocument/2006/relationships/slide" Target="/ppt/slides/slide3.xml" Id="R4de6b24cf50648bf" /><Relationship Type="http://schemas.openxmlformats.org/officeDocument/2006/relationships/slide" Target="/ppt/slides/slide4.xml" Id="R87c4e16e85854eaa" /><Relationship Type="http://schemas.openxmlformats.org/officeDocument/2006/relationships/slide" Target="/ppt/slides/slide5.xml" Id="Ra125abf4b3064e57" /><Relationship Type="http://schemas.openxmlformats.org/officeDocument/2006/relationships/slide" Target="/ppt/slides/slide6.xml" Id="R68da028c3d76438a" /><Relationship Type="http://schemas.openxmlformats.org/officeDocument/2006/relationships/slide" Target="/ppt/slides/slide7.xml" Id="R828b960d830d4e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24c8426d6243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a6e22686e4d6b" /><Relationship Type="http://schemas.openxmlformats.org/officeDocument/2006/relationships/theme" Target="/ppt/slideMasters/theme/theme1.xml" Id="R9e0f4e14fa6145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ea6e22686e4d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e8a3d494147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0b1561c044a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01da8c98e43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0a8a0af5942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afbb19d4c4e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d9f79ccb64e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b71240aec46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CAROLINE STOKKEBOKJÆR HJELSETH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STOKKEBOKJÆR HJELSETH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765 684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2 129 874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HJELSETH CAROLINE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Bestumveien 76G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916 143 753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