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441bc18b7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d77328efc84efb"/>
  </p:sldMasterIdLst>
  <p:sldIdLst>
    <p:sldId xmlns:r="http://schemas.openxmlformats.org/officeDocument/2006/relationships" id="256" r:id="R91f768b622714674"/>
    <p:sldId xmlns:r="http://schemas.openxmlformats.org/officeDocument/2006/relationships" id="257" r:id="R711098c3f2dc41d9"/>
    <p:sldId xmlns:r="http://schemas.openxmlformats.org/officeDocument/2006/relationships" id="258" r:id="R213f3ee21eed4aef"/>
    <p:sldId xmlns:r="http://schemas.openxmlformats.org/officeDocument/2006/relationships" id="259" r:id="R6faab629db2644c0"/>
    <p:sldId xmlns:r="http://schemas.openxmlformats.org/officeDocument/2006/relationships" id="260" r:id="R9a693537c8064080"/>
    <p:sldId xmlns:r="http://schemas.openxmlformats.org/officeDocument/2006/relationships" id="261" r:id="Ra0ef7a627a644adc"/>
    <p:sldId xmlns:r="http://schemas.openxmlformats.org/officeDocument/2006/relationships" id="262" r:id="Rb42cc29fbbee4b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77328efc84efb" /><Relationship Type="http://schemas.openxmlformats.org/officeDocument/2006/relationships/slide" Target="/ppt/slides/slide1.xml" Id="R91f768b622714674" /><Relationship Type="http://schemas.openxmlformats.org/officeDocument/2006/relationships/slide" Target="/ppt/slides/slide2.xml" Id="R711098c3f2dc41d9" /><Relationship Type="http://schemas.openxmlformats.org/officeDocument/2006/relationships/slide" Target="/ppt/slides/slide3.xml" Id="R213f3ee21eed4aef" /><Relationship Type="http://schemas.openxmlformats.org/officeDocument/2006/relationships/slide" Target="/ppt/slides/slide4.xml" Id="R6faab629db2644c0" /><Relationship Type="http://schemas.openxmlformats.org/officeDocument/2006/relationships/slide" Target="/ppt/slides/slide5.xml" Id="R9a693537c8064080" /><Relationship Type="http://schemas.openxmlformats.org/officeDocument/2006/relationships/slide" Target="/ppt/slides/slide6.xml" Id="Ra0ef7a627a644adc" /><Relationship Type="http://schemas.openxmlformats.org/officeDocument/2006/relationships/slide" Target="/ppt/slides/slide7.xml" Id="Rb42cc29fbbee4b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6c62d332044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67eeb077a44f0" /><Relationship Type="http://schemas.openxmlformats.org/officeDocument/2006/relationships/theme" Target="/ppt/slideMasters/theme/theme1.xml" Id="R2c8652fdb2c1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67eeb077a44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f244fa54442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7f2637f0a40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9f019dd744a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6f03347aa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7cc810f72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5041b53345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4c128238b4c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GROUND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GROUND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GROUND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GROUND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GROUND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GROUND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−1 597 695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−430 464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19 532 824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39 812 852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GROUND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 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GROUND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 Service AS, Sørliveien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916 149 166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GROUND AS</a:t>
            </a:r>
          </a:p>
        </p:txBody>
      </p:sp>
    </p:spTree>
  </p:cSld>
  <p:clrMapOvr>
    <a:masterClrMapping xmlns:a="http://schemas.openxmlformats.org/drawingml/2006/main"/>
  </p:clrMapOvr>
</p:sld>
</file>